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7" r:id="rId2"/>
    <p:sldId id="260" r:id="rId3"/>
    <p:sldId id="256" r:id="rId4"/>
    <p:sldId id="258" r:id="rId5"/>
    <p:sldId id="259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0" r:id="rId21"/>
    <p:sldId id="281" r:id="rId22"/>
    <p:sldId id="282" r:id="rId23"/>
    <p:sldId id="283" r:id="rId24"/>
    <p:sldId id="275" r:id="rId25"/>
    <p:sldId id="276" r:id="rId26"/>
    <p:sldId id="284" r:id="rId27"/>
    <p:sldId id="277" r:id="rId28"/>
    <p:sldId id="278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e König" initials="EK" lastIdx="1" clrIdx="0">
    <p:extLst>
      <p:ext uri="{19B8F6BF-5375-455C-9EA6-DF929625EA0E}">
        <p15:presenceInfo xmlns:p15="http://schemas.microsoft.com/office/powerpoint/2012/main" userId="eaa0d877dcc41da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6E3"/>
    <a:srgbClr val="F32924"/>
    <a:srgbClr val="F06449"/>
    <a:srgbClr val="273A48"/>
    <a:srgbClr val="3A5569"/>
    <a:srgbClr val="D3EEEA"/>
    <a:srgbClr val="FE86BE"/>
    <a:srgbClr val="CC2A7B"/>
    <a:srgbClr val="EF5FA7"/>
    <a:srgbClr val="823F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7"/>
    <p:restoredTop sz="96281"/>
  </p:normalViewPr>
  <p:slideViewPr>
    <p:cSldViewPr snapToGrid="0" snapToObjects="1">
      <p:cViewPr>
        <p:scale>
          <a:sx n="65" d="100"/>
          <a:sy n="65" d="100"/>
        </p:scale>
        <p:origin x="1136" y="1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208793-5DB1-FA4D-848C-65CA968047F1}" type="doc">
      <dgm:prSet loTypeId="urn:microsoft.com/office/officeart/2005/8/layout/chevron1" loCatId="" qsTypeId="urn:microsoft.com/office/officeart/2005/8/quickstyle/simple1" qsCatId="simple" csTypeId="urn:microsoft.com/office/officeart/2005/8/colors/colorful3" csCatId="colorful" phldr="1"/>
      <dgm:spPr/>
    </dgm:pt>
    <dgm:pt modelId="{57C64DFF-02AD-B04E-969A-EFDF36D5E554}">
      <dgm:prSet phldrT="[Text]"/>
      <dgm:spPr/>
      <dgm:t>
        <a:bodyPr/>
        <a:lstStyle/>
        <a:p>
          <a:r>
            <a:rPr lang="de-DE" dirty="0">
              <a:latin typeface="Futura Medium" panose="020B0602020204020303" pitchFamily="34" charset="-79"/>
              <a:cs typeface="Futura Medium" panose="020B0602020204020303" pitchFamily="34" charset="-79"/>
            </a:rPr>
            <a:t>Ungewohntes Klima</a:t>
          </a:r>
        </a:p>
      </dgm:t>
    </dgm:pt>
    <dgm:pt modelId="{249998D4-64CC-494E-BFD6-FD991DE3AED8}" type="parTrans" cxnId="{3782358A-181E-884F-9F66-1DC774AF3734}">
      <dgm:prSet/>
      <dgm:spPr/>
      <dgm:t>
        <a:bodyPr/>
        <a:lstStyle/>
        <a:p>
          <a:endParaRPr lang="de-DE"/>
        </a:p>
      </dgm:t>
    </dgm:pt>
    <dgm:pt modelId="{4323C206-0084-5C4D-8CFA-7E61DC5B25C2}" type="sibTrans" cxnId="{3782358A-181E-884F-9F66-1DC774AF3734}">
      <dgm:prSet/>
      <dgm:spPr/>
      <dgm:t>
        <a:bodyPr/>
        <a:lstStyle/>
        <a:p>
          <a:endParaRPr lang="de-DE"/>
        </a:p>
      </dgm:t>
    </dgm:pt>
    <dgm:pt modelId="{852E8379-216D-BD4A-933D-2B5719FD0C44}">
      <dgm:prSet phldrT="[Text]"/>
      <dgm:spPr/>
      <dgm:t>
        <a:bodyPr/>
        <a:lstStyle/>
        <a:p>
          <a:r>
            <a:rPr lang="de-DE" dirty="0">
              <a:latin typeface="Futura Medium" panose="020B0602020204020303" pitchFamily="34" charset="-79"/>
              <a:cs typeface="Futura Medium" panose="020B0602020204020303" pitchFamily="34" charset="-79"/>
            </a:rPr>
            <a:t>Wälder geschwächt</a:t>
          </a:r>
        </a:p>
      </dgm:t>
    </dgm:pt>
    <dgm:pt modelId="{AFACE5CB-9506-4C44-BD68-7C3ADC7BF896}" type="parTrans" cxnId="{D7141BE1-EFF2-F842-BA54-50941A411601}">
      <dgm:prSet/>
      <dgm:spPr/>
      <dgm:t>
        <a:bodyPr/>
        <a:lstStyle/>
        <a:p>
          <a:endParaRPr lang="de-DE"/>
        </a:p>
      </dgm:t>
    </dgm:pt>
    <dgm:pt modelId="{8B97B763-6BF6-344A-A394-A459226DD79A}" type="sibTrans" cxnId="{D7141BE1-EFF2-F842-BA54-50941A411601}">
      <dgm:prSet/>
      <dgm:spPr/>
      <dgm:t>
        <a:bodyPr/>
        <a:lstStyle/>
        <a:p>
          <a:endParaRPr lang="de-DE"/>
        </a:p>
      </dgm:t>
    </dgm:pt>
    <dgm:pt modelId="{98CB3568-239A-C643-BFE1-9505C6534595}">
      <dgm:prSet phldrT="[Text]"/>
      <dgm:spPr/>
      <dgm:t>
        <a:bodyPr/>
        <a:lstStyle/>
        <a:p>
          <a:r>
            <a:rPr lang="de-DE" dirty="0">
              <a:latin typeface="Futura Medium" panose="020B0602020204020303" pitchFamily="34" charset="-79"/>
              <a:cs typeface="Futura Medium" panose="020B0602020204020303" pitchFamily="34" charset="-79"/>
            </a:rPr>
            <a:t>Anfällig für Pilze und Bakterien</a:t>
          </a:r>
        </a:p>
      </dgm:t>
    </dgm:pt>
    <dgm:pt modelId="{688EFDB4-91B1-EF49-8E1C-3913ED1698CF}" type="parTrans" cxnId="{496EB9FF-2182-7E43-B9A1-007B108E220D}">
      <dgm:prSet/>
      <dgm:spPr/>
      <dgm:t>
        <a:bodyPr/>
        <a:lstStyle/>
        <a:p>
          <a:endParaRPr lang="de-DE"/>
        </a:p>
      </dgm:t>
    </dgm:pt>
    <dgm:pt modelId="{FC786874-C2F4-4E4D-9EF0-8499212F7D14}" type="sibTrans" cxnId="{496EB9FF-2182-7E43-B9A1-007B108E220D}">
      <dgm:prSet/>
      <dgm:spPr/>
      <dgm:t>
        <a:bodyPr/>
        <a:lstStyle/>
        <a:p>
          <a:endParaRPr lang="de-DE"/>
        </a:p>
      </dgm:t>
    </dgm:pt>
    <dgm:pt modelId="{5A1FAABF-2BF6-6746-AF60-B80C443174CA}" type="pres">
      <dgm:prSet presAssocID="{90208793-5DB1-FA4D-848C-65CA968047F1}" presName="Name0" presStyleCnt="0">
        <dgm:presLayoutVars>
          <dgm:dir val="rev"/>
          <dgm:animLvl val="lvl"/>
          <dgm:resizeHandles val="exact"/>
        </dgm:presLayoutVars>
      </dgm:prSet>
      <dgm:spPr/>
    </dgm:pt>
    <dgm:pt modelId="{C3CE3D26-6FF5-4A4F-AEBA-5C4D936074E2}" type="pres">
      <dgm:prSet presAssocID="{57C64DFF-02AD-B04E-969A-EFDF36D5E554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7AD43DD-3774-C245-9E62-1026D578ECC6}" type="pres">
      <dgm:prSet presAssocID="{4323C206-0084-5C4D-8CFA-7E61DC5B25C2}" presName="parTxOnlySpace" presStyleCnt="0"/>
      <dgm:spPr/>
    </dgm:pt>
    <dgm:pt modelId="{F31B9FBE-BEF0-E441-84E7-78DD4AF953D2}" type="pres">
      <dgm:prSet presAssocID="{852E8379-216D-BD4A-933D-2B5719FD0C44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1E677E0-E0EF-E747-ADA3-8566B4F05BD2}" type="pres">
      <dgm:prSet presAssocID="{8B97B763-6BF6-344A-A394-A459226DD79A}" presName="parTxOnlySpace" presStyleCnt="0"/>
      <dgm:spPr/>
    </dgm:pt>
    <dgm:pt modelId="{A79469D9-05DA-3546-9531-CE2E5AF59F42}" type="pres">
      <dgm:prSet presAssocID="{98CB3568-239A-C643-BFE1-9505C653459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9195866D-E2D5-0544-A3D9-856C362B870E}" type="presOf" srcId="{57C64DFF-02AD-B04E-969A-EFDF36D5E554}" destId="{C3CE3D26-6FF5-4A4F-AEBA-5C4D936074E2}" srcOrd="0" destOrd="0" presId="urn:microsoft.com/office/officeart/2005/8/layout/chevron1"/>
    <dgm:cxn modelId="{3782358A-181E-884F-9F66-1DC774AF3734}" srcId="{90208793-5DB1-FA4D-848C-65CA968047F1}" destId="{57C64DFF-02AD-B04E-969A-EFDF36D5E554}" srcOrd="0" destOrd="0" parTransId="{249998D4-64CC-494E-BFD6-FD991DE3AED8}" sibTransId="{4323C206-0084-5C4D-8CFA-7E61DC5B25C2}"/>
    <dgm:cxn modelId="{8A39709E-6727-7E4F-8F58-D73E1B326D4C}" type="presOf" srcId="{852E8379-216D-BD4A-933D-2B5719FD0C44}" destId="{F31B9FBE-BEF0-E441-84E7-78DD4AF953D2}" srcOrd="0" destOrd="0" presId="urn:microsoft.com/office/officeart/2005/8/layout/chevron1"/>
    <dgm:cxn modelId="{D240D0C3-80E5-724C-8FA6-896763A55298}" type="presOf" srcId="{98CB3568-239A-C643-BFE1-9505C6534595}" destId="{A79469D9-05DA-3546-9531-CE2E5AF59F42}" srcOrd="0" destOrd="0" presId="urn:microsoft.com/office/officeart/2005/8/layout/chevron1"/>
    <dgm:cxn modelId="{39B253C8-46D4-9A4F-A05A-0FF2EEFD6773}" type="presOf" srcId="{90208793-5DB1-FA4D-848C-65CA968047F1}" destId="{5A1FAABF-2BF6-6746-AF60-B80C443174CA}" srcOrd="0" destOrd="0" presId="urn:microsoft.com/office/officeart/2005/8/layout/chevron1"/>
    <dgm:cxn modelId="{D7141BE1-EFF2-F842-BA54-50941A411601}" srcId="{90208793-5DB1-FA4D-848C-65CA968047F1}" destId="{852E8379-216D-BD4A-933D-2B5719FD0C44}" srcOrd="1" destOrd="0" parTransId="{AFACE5CB-9506-4C44-BD68-7C3ADC7BF896}" sibTransId="{8B97B763-6BF6-344A-A394-A459226DD79A}"/>
    <dgm:cxn modelId="{496EB9FF-2182-7E43-B9A1-007B108E220D}" srcId="{90208793-5DB1-FA4D-848C-65CA968047F1}" destId="{98CB3568-239A-C643-BFE1-9505C6534595}" srcOrd="2" destOrd="0" parTransId="{688EFDB4-91B1-EF49-8E1C-3913ED1698CF}" sibTransId="{FC786874-C2F4-4E4D-9EF0-8499212F7D14}"/>
    <dgm:cxn modelId="{082D8263-095A-CA47-94D1-C4B8707FB3DA}" type="presParOf" srcId="{5A1FAABF-2BF6-6746-AF60-B80C443174CA}" destId="{C3CE3D26-6FF5-4A4F-AEBA-5C4D936074E2}" srcOrd="0" destOrd="0" presId="urn:microsoft.com/office/officeart/2005/8/layout/chevron1"/>
    <dgm:cxn modelId="{E8E18607-62CF-EA45-A758-FE3553765E85}" type="presParOf" srcId="{5A1FAABF-2BF6-6746-AF60-B80C443174CA}" destId="{D7AD43DD-3774-C245-9E62-1026D578ECC6}" srcOrd="1" destOrd="0" presId="urn:microsoft.com/office/officeart/2005/8/layout/chevron1"/>
    <dgm:cxn modelId="{E3809888-FBAC-9648-BCAE-DF1C4B160B48}" type="presParOf" srcId="{5A1FAABF-2BF6-6746-AF60-B80C443174CA}" destId="{F31B9FBE-BEF0-E441-84E7-78DD4AF953D2}" srcOrd="2" destOrd="0" presId="urn:microsoft.com/office/officeart/2005/8/layout/chevron1"/>
    <dgm:cxn modelId="{F0C4259D-BFE4-C543-AE8E-67F7B8A55AA4}" type="presParOf" srcId="{5A1FAABF-2BF6-6746-AF60-B80C443174CA}" destId="{61E677E0-E0EF-E747-ADA3-8566B4F05BD2}" srcOrd="3" destOrd="0" presId="urn:microsoft.com/office/officeart/2005/8/layout/chevron1"/>
    <dgm:cxn modelId="{43C7EFE7-A1A3-6F4A-8A55-FDBEB81A46D5}" type="presParOf" srcId="{5A1FAABF-2BF6-6746-AF60-B80C443174CA}" destId="{A79469D9-05DA-3546-9531-CE2E5AF59F4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C383B7-0A71-BA47-8EFA-B59B6EF611AE}" type="doc">
      <dgm:prSet loTypeId="urn:microsoft.com/office/officeart/2005/8/layout/cycle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de-DE"/>
        </a:p>
      </dgm:t>
    </dgm:pt>
    <dgm:pt modelId="{244DF046-F044-A647-BF3D-AF6549ECD82F}">
      <dgm:prSet phldrT="[Text]"/>
      <dgm:spPr/>
      <dgm:t>
        <a:bodyPr/>
        <a:lstStyle/>
        <a:p>
          <a:r>
            <a:rPr lang="de-DE" dirty="0">
              <a:latin typeface="Futura Medium" panose="020B0602020204020303" pitchFamily="34" charset="-79"/>
              <a:cs typeface="Futura Medium" panose="020B0602020204020303" pitchFamily="34" charset="-79"/>
            </a:rPr>
            <a:t>Eis schmilzt</a:t>
          </a:r>
        </a:p>
      </dgm:t>
    </dgm:pt>
    <dgm:pt modelId="{34399348-AD65-1246-B104-248ECE609B5F}" type="parTrans" cxnId="{2DF74A21-5418-4A4C-86EE-8A98BBA8820F}">
      <dgm:prSet/>
      <dgm:spPr/>
      <dgm:t>
        <a:bodyPr/>
        <a:lstStyle/>
        <a:p>
          <a:endParaRPr lang="de-DE"/>
        </a:p>
      </dgm:t>
    </dgm:pt>
    <dgm:pt modelId="{3CFE8D87-7CD5-774F-B6B5-519B661C6582}" type="sibTrans" cxnId="{2DF74A21-5418-4A4C-86EE-8A98BBA8820F}">
      <dgm:prSet/>
      <dgm:spPr/>
      <dgm:t>
        <a:bodyPr/>
        <a:lstStyle/>
        <a:p>
          <a:endParaRPr lang="de-DE"/>
        </a:p>
      </dgm:t>
    </dgm:pt>
    <dgm:pt modelId="{6DA11FB4-C29C-7040-B77E-7A07C686F473}">
      <dgm:prSet phldrT="[Text]"/>
      <dgm:spPr/>
      <dgm:t>
        <a:bodyPr/>
        <a:lstStyle/>
        <a:p>
          <a:r>
            <a:rPr lang="de-DE" dirty="0">
              <a:latin typeface="Futura Medium" panose="020B0602020204020303" pitchFamily="34" charset="-79"/>
              <a:cs typeface="Futura Medium" panose="020B0602020204020303" pitchFamily="34" charset="-79"/>
            </a:rPr>
            <a:t>Abgestorbene Pflanzen tauen auf</a:t>
          </a:r>
        </a:p>
      </dgm:t>
    </dgm:pt>
    <dgm:pt modelId="{DBF5AFDC-BB6B-D549-AD0E-8A739596C337}" type="parTrans" cxnId="{1983B544-26ED-2A4D-9EEB-7EF4315BFA94}">
      <dgm:prSet/>
      <dgm:spPr/>
      <dgm:t>
        <a:bodyPr/>
        <a:lstStyle/>
        <a:p>
          <a:endParaRPr lang="de-DE"/>
        </a:p>
      </dgm:t>
    </dgm:pt>
    <dgm:pt modelId="{60BEDD39-8D7C-D64F-AF62-18684A3FDA29}" type="sibTrans" cxnId="{1983B544-26ED-2A4D-9EEB-7EF4315BFA94}">
      <dgm:prSet/>
      <dgm:spPr/>
      <dgm:t>
        <a:bodyPr/>
        <a:lstStyle/>
        <a:p>
          <a:endParaRPr lang="de-DE"/>
        </a:p>
      </dgm:t>
    </dgm:pt>
    <dgm:pt modelId="{9F3AC6B6-958B-D34D-B88A-348CFC39279E}">
      <dgm:prSet phldrT="[Text]"/>
      <dgm:spPr/>
      <dgm:t>
        <a:bodyPr/>
        <a:lstStyle/>
        <a:p>
          <a:r>
            <a:rPr lang="de-DE" dirty="0">
              <a:latin typeface="Futura Medium" panose="020B0602020204020303" pitchFamily="34" charset="-79"/>
              <a:cs typeface="Futura Medium" panose="020B0602020204020303" pitchFamily="34" charset="-79"/>
            </a:rPr>
            <a:t>Werden von Bakterien zerfressen</a:t>
          </a:r>
        </a:p>
      </dgm:t>
    </dgm:pt>
    <dgm:pt modelId="{54897E13-00B3-364C-B60B-EE1686BD2907}" type="parTrans" cxnId="{08C4A105-7EF7-0C4B-9B05-8FD310E99E9F}">
      <dgm:prSet/>
      <dgm:spPr/>
      <dgm:t>
        <a:bodyPr/>
        <a:lstStyle/>
        <a:p>
          <a:endParaRPr lang="de-DE"/>
        </a:p>
      </dgm:t>
    </dgm:pt>
    <dgm:pt modelId="{74A8FAF3-7B79-1D4E-8441-AD284629F5F0}" type="sibTrans" cxnId="{08C4A105-7EF7-0C4B-9B05-8FD310E99E9F}">
      <dgm:prSet/>
      <dgm:spPr/>
      <dgm:t>
        <a:bodyPr/>
        <a:lstStyle/>
        <a:p>
          <a:endParaRPr lang="de-DE"/>
        </a:p>
      </dgm:t>
    </dgm:pt>
    <dgm:pt modelId="{F18C3B5B-FBAC-2F44-9080-6A280900A233}">
      <dgm:prSet phldrT="[Text]"/>
      <dgm:spPr/>
      <dgm:t>
        <a:bodyPr/>
        <a:lstStyle/>
        <a:p>
          <a:r>
            <a:rPr lang="de-DE" dirty="0">
              <a:latin typeface="Futura Medium" panose="020B0602020204020303" pitchFamily="34" charset="-79"/>
              <a:cs typeface="Futura Medium" panose="020B0602020204020303" pitchFamily="34" charset="-79"/>
            </a:rPr>
            <a:t>Methan und Co2 werden freigesetzt</a:t>
          </a:r>
        </a:p>
      </dgm:t>
    </dgm:pt>
    <dgm:pt modelId="{4408C9C8-2794-714D-948B-9668B6E28AC6}" type="parTrans" cxnId="{FB489709-61E7-0B47-AA9B-012957BBEB11}">
      <dgm:prSet/>
      <dgm:spPr/>
      <dgm:t>
        <a:bodyPr/>
        <a:lstStyle/>
        <a:p>
          <a:endParaRPr lang="de-DE"/>
        </a:p>
      </dgm:t>
    </dgm:pt>
    <dgm:pt modelId="{DFDA3018-4DDE-0E42-8370-73175B75A32F}" type="sibTrans" cxnId="{FB489709-61E7-0B47-AA9B-012957BBEB11}">
      <dgm:prSet/>
      <dgm:spPr/>
      <dgm:t>
        <a:bodyPr/>
        <a:lstStyle/>
        <a:p>
          <a:endParaRPr lang="de-DE"/>
        </a:p>
      </dgm:t>
    </dgm:pt>
    <dgm:pt modelId="{6C1F7CB8-836E-2E4A-B756-0EC1FB5B558D}" type="pres">
      <dgm:prSet presAssocID="{F4C383B7-0A71-BA47-8EFA-B59B6EF611AE}" presName="cycle" presStyleCnt="0">
        <dgm:presLayoutVars>
          <dgm:dir val="rev"/>
          <dgm:resizeHandles val="exact"/>
        </dgm:presLayoutVars>
      </dgm:prSet>
      <dgm:spPr/>
    </dgm:pt>
    <dgm:pt modelId="{B11D10B4-1180-0E40-9067-386CBED801E6}" type="pres">
      <dgm:prSet presAssocID="{244DF046-F044-A647-BF3D-AF6549ECD82F}" presName="dummy" presStyleCnt="0"/>
      <dgm:spPr/>
    </dgm:pt>
    <dgm:pt modelId="{0A99AD2D-BD3C-854A-A3D1-E4D135CF1CAC}" type="pres">
      <dgm:prSet presAssocID="{244DF046-F044-A647-BF3D-AF6549ECD82F}" presName="node" presStyleLbl="revTx" presStyleIdx="0" presStyleCnt="4">
        <dgm:presLayoutVars>
          <dgm:bulletEnabled val="1"/>
        </dgm:presLayoutVars>
      </dgm:prSet>
      <dgm:spPr/>
    </dgm:pt>
    <dgm:pt modelId="{15B3D1AF-DA73-5946-9E4E-D80BBBA9A125}" type="pres">
      <dgm:prSet presAssocID="{3CFE8D87-7CD5-774F-B6B5-519B661C6582}" presName="sibTrans" presStyleLbl="node1" presStyleIdx="0" presStyleCnt="4"/>
      <dgm:spPr/>
    </dgm:pt>
    <dgm:pt modelId="{D5E8ABC4-7E77-0C40-86D3-FA4C3A55818E}" type="pres">
      <dgm:prSet presAssocID="{6DA11FB4-C29C-7040-B77E-7A07C686F473}" presName="dummy" presStyleCnt="0"/>
      <dgm:spPr/>
    </dgm:pt>
    <dgm:pt modelId="{9D1547EB-8670-C54D-8020-151BFF37E07F}" type="pres">
      <dgm:prSet presAssocID="{6DA11FB4-C29C-7040-B77E-7A07C686F473}" presName="node" presStyleLbl="revTx" presStyleIdx="1" presStyleCnt="4">
        <dgm:presLayoutVars>
          <dgm:bulletEnabled val="1"/>
        </dgm:presLayoutVars>
      </dgm:prSet>
      <dgm:spPr/>
    </dgm:pt>
    <dgm:pt modelId="{9E9B0B67-02A8-B74A-B3F2-0B239A256966}" type="pres">
      <dgm:prSet presAssocID="{60BEDD39-8D7C-D64F-AF62-18684A3FDA29}" presName="sibTrans" presStyleLbl="node1" presStyleIdx="1" presStyleCnt="4"/>
      <dgm:spPr/>
    </dgm:pt>
    <dgm:pt modelId="{F43BC383-8E81-C24B-8B4F-B515D59AC8E9}" type="pres">
      <dgm:prSet presAssocID="{9F3AC6B6-958B-D34D-B88A-348CFC39279E}" presName="dummy" presStyleCnt="0"/>
      <dgm:spPr/>
    </dgm:pt>
    <dgm:pt modelId="{57313528-9B65-4B47-A65F-F5AB7711D269}" type="pres">
      <dgm:prSet presAssocID="{9F3AC6B6-958B-D34D-B88A-348CFC39279E}" presName="node" presStyleLbl="revTx" presStyleIdx="2" presStyleCnt="4">
        <dgm:presLayoutVars>
          <dgm:bulletEnabled val="1"/>
        </dgm:presLayoutVars>
      </dgm:prSet>
      <dgm:spPr/>
    </dgm:pt>
    <dgm:pt modelId="{0CA895F9-B33B-B34C-A6A8-F8ABAA22CB28}" type="pres">
      <dgm:prSet presAssocID="{74A8FAF3-7B79-1D4E-8441-AD284629F5F0}" presName="sibTrans" presStyleLbl="node1" presStyleIdx="2" presStyleCnt="4"/>
      <dgm:spPr/>
    </dgm:pt>
    <dgm:pt modelId="{2F50F170-0506-354C-8618-BCE0B68C7182}" type="pres">
      <dgm:prSet presAssocID="{F18C3B5B-FBAC-2F44-9080-6A280900A233}" presName="dummy" presStyleCnt="0"/>
      <dgm:spPr/>
    </dgm:pt>
    <dgm:pt modelId="{22527BD0-1B2D-B840-A8BC-AFF347D6CCA6}" type="pres">
      <dgm:prSet presAssocID="{F18C3B5B-FBAC-2F44-9080-6A280900A233}" presName="node" presStyleLbl="revTx" presStyleIdx="3" presStyleCnt="4">
        <dgm:presLayoutVars>
          <dgm:bulletEnabled val="1"/>
        </dgm:presLayoutVars>
      </dgm:prSet>
      <dgm:spPr/>
    </dgm:pt>
    <dgm:pt modelId="{7ABE9BA8-287B-4147-8F14-BF185F11F860}" type="pres">
      <dgm:prSet presAssocID="{DFDA3018-4DDE-0E42-8370-73175B75A32F}" presName="sibTrans" presStyleLbl="node1" presStyleIdx="3" presStyleCnt="4"/>
      <dgm:spPr/>
    </dgm:pt>
  </dgm:ptLst>
  <dgm:cxnLst>
    <dgm:cxn modelId="{08C4A105-7EF7-0C4B-9B05-8FD310E99E9F}" srcId="{F4C383B7-0A71-BA47-8EFA-B59B6EF611AE}" destId="{9F3AC6B6-958B-D34D-B88A-348CFC39279E}" srcOrd="2" destOrd="0" parTransId="{54897E13-00B3-364C-B60B-EE1686BD2907}" sibTransId="{74A8FAF3-7B79-1D4E-8441-AD284629F5F0}"/>
    <dgm:cxn modelId="{FB489709-61E7-0B47-AA9B-012957BBEB11}" srcId="{F4C383B7-0A71-BA47-8EFA-B59B6EF611AE}" destId="{F18C3B5B-FBAC-2F44-9080-6A280900A233}" srcOrd="3" destOrd="0" parTransId="{4408C9C8-2794-714D-948B-9668B6E28AC6}" sibTransId="{DFDA3018-4DDE-0E42-8370-73175B75A32F}"/>
    <dgm:cxn modelId="{2DF74A21-5418-4A4C-86EE-8A98BBA8820F}" srcId="{F4C383B7-0A71-BA47-8EFA-B59B6EF611AE}" destId="{244DF046-F044-A647-BF3D-AF6549ECD82F}" srcOrd="0" destOrd="0" parTransId="{34399348-AD65-1246-B104-248ECE609B5F}" sibTransId="{3CFE8D87-7CD5-774F-B6B5-519B661C6582}"/>
    <dgm:cxn modelId="{A4477F25-ACC8-7F45-BC82-090F3E7FDCA1}" type="presOf" srcId="{F4C383B7-0A71-BA47-8EFA-B59B6EF611AE}" destId="{6C1F7CB8-836E-2E4A-B756-0EC1FB5B558D}" srcOrd="0" destOrd="0" presId="urn:microsoft.com/office/officeart/2005/8/layout/cycle1"/>
    <dgm:cxn modelId="{070FDC32-4D42-5041-960C-CF4EFC3E23B2}" type="presOf" srcId="{F18C3B5B-FBAC-2F44-9080-6A280900A233}" destId="{22527BD0-1B2D-B840-A8BC-AFF347D6CCA6}" srcOrd="0" destOrd="0" presId="urn:microsoft.com/office/officeart/2005/8/layout/cycle1"/>
    <dgm:cxn modelId="{1983B544-26ED-2A4D-9EEB-7EF4315BFA94}" srcId="{F4C383B7-0A71-BA47-8EFA-B59B6EF611AE}" destId="{6DA11FB4-C29C-7040-B77E-7A07C686F473}" srcOrd="1" destOrd="0" parTransId="{DBF5AFDC-BB6B-D549-AD0E-8A739596C337}" sibTransId="{60BEDD39-8D7C-D64F-AF62-18684A3FDA29}"/>
    <dgm:cxn modelId="{E2040664-13A3-F940-96B2-CF026D94B080}" type="presOf" srcId="{9F3AC6B6-958B-D34D-B88A-348CFC39279E}" destId="{57313528-9B65-4B47-A65F-F5AB7711D269}" srcOrd="0" destOrd="0" presId="urn:microsoft.com/office/officeart/2005/8/layout/cycle1"/>
    <dgm:cxn modelId="{00C1AD79-2C0D-8644-B724-82A67CC9036B}" type="presOf" srcId="{244DF046-F044-A647-BF3D-AF6549ECD82F}" destId="{0A99AD2D-BD3C-854A-A3D1-E4D135CF1CAC}" srcOrd="0" destOrd="0" presId="urn:microsoft.com/office/officeart/2005/8/layout/cycle1"/>
    <dgm:cxn modelId="{D41E577B-7F9E-C049-9E4D-C42BBD6CC618}" type="presOf" srcId="{74A8FAF3-7B79-1D4E-8441-AD284629F5F0}" destId="{0CA895F9-B33B-B34C-A6A8-F8ABAA22CB28}" srcOrd="0" destOrd="0" presId="urn:microsoft.com/office/officeart/2005/8/layout/cycle1"/>
    <dgm:cxn modelId="{75A9E496-3BA6-244D-9746-5E6949197A4B}" type="presOf" srcId="{60BEDD39-8D7C-D64F-AF62-18684A3FDA29}" destId="{9E9B0B67-02A8-B74A-B3F2-0B239A256966}" srcOrd="0" destOrd="0" presId="urn:microsoft.com/office/officeart/2005/8/layout/cycle1"/>
    <dgm:cxn modelId="{E806DC9F-DD8C-2C45-9C53-9AB7629557CC}" type="presOf" srcId="{3CFE8D87-7CD5-774F-B6B5-519B661C6582}" destId="{15B3D1AF-DA73-5946-9E4E-D80BBBA9A125}" srcOrd="0" destOrd="0" presId="urn:microsoft.com/office/officeart/2005/8/layout/cycle1"/>
    <dgm:cxn modelId="{0475A7C5-10FA-D845-B1C3-47DDD903803D}" type="presOf" srcId="{6DA11FB4-C29C-7040-B77E-7A07C686F473}" destId="{9D1547EB-8670-C54D-8020-151BFF37E07F}" srcOrd="0" destOrd="0" presId="urn:microsoft.com/office/officeart/2005/8/layout/cycle1"/>
    <dgm:cxn modelId="{C2D5DADC-E67A-3040-9A5E-EAD7DA63AA40}" type="presOf" srcId="{DFDA3018-4DDE-0E42-8370-73175B75A32F}" destId="{7ABE9BA8-287B-4147-8F14-BF185F11F860}" srcOrd="0" destOrd="0" presId="urn:microsoft.com/office/officeart/2005/8/layout/cycle1"/>
    <dgm:cxn modelId="{F952FB5C-561B-704E-ADE7-CEAEC18AA471}" type="presParOf" srcId="{6C1F7CB8-836E-2E4A-B756-0EC1FB5B558D}" destId="{B11D10B4-1180-0E40-9067-386CBED801E6}" srcOrd="0" destOrd="0" presId="urn:microsoft.com/office/officeart/2005/8/layout/cycle1"/>
    <dgm:cxn modelId="{F7474E71-3D33-1044-96F1-836E436E7A5A}" type="presParOf" srcId="{6C1F7CB8-836E-2E4A-B756-0EC1FB5B558D}" destId="{0A99AD2D-BD3C-854A-A3D1-E4D135CF1CAC}" srcOrd="1" destOrd="0" presId="urn:microsoft.com/office/officeart/2005/8/layout/cycle1"/>
    <dgm:cxn modelId="{95A8EC15-712B-AB44-8839-17189476A41E}" type="presParOf" srcId="{6C1F7CB8-836E-2E4A-B756-0EC1FB5B558D}" destId="{15B3D1AF-DA73-5946-9E4E-D80BBBA9A125}" srcOrd="2" destOrd="0" presId="urn:microsoft.com/office/officeart/2005/8/layout/cycle1"/>
    <dgm:cxn modelId="{EF736861-9991-104B-A43C-2A914F1AA7A3}" type="presParOf" srcId="{6C1F7CB8-836E-2E4A-B756-0EC1FB5B558D}" destId="{D5E8ABC4-7E77-0C40-86D3-FA4C3A55818E}" srcOrd="3" destOrd="0" presId="urn:microsoft.com/office/officeart/2005/8/layout/cycle1"/>
    <dgm:cxn modelId="{39F303E9-40B5-4E4F-9864-96AD04487FF5}" type="presParOf" srcId="{6C1F7CB8-836E-2E4A-B756-0EC1FB5B558D}" destId="{9D1547EB-8670-C54D-8020-151BFF37E07F}" srcOrd="4" destOrd="0" presId="urn:microsoft.com/office/officeart/2005/8/layout/cycle1"/>
    <dgm:cxn modelId="{BC4AB0CD-28FB-F342-BCCD-F3D0F6446BEA}" type="presParOf" srcId="{6C1F7CB8-836E-2E4A-B756-0EC1FB5B558D}" destId="{9E9B0B67-02A8-B74A-B3F2-0B239A256966}" srcOrd="5" destOrd="0" presId="urn:microsoft.com/office/officeart/2005/8/layout/cycle1"/>
    <dgm:cxn modelId="{FDD8C088-C255-9A40-AFC8-E63A687392FF}" type="presParOf" srcId="{6C1F7CB8-836E-2E4A-B756-0EC1FB5B558D}" destId="{F43BC383-8E81-C24B-8B4F-B515D59AC8E9}" srcOrd="6" destOrd="0" presId="urn:microsoft.com/office/officeart/2005/8/layout/cycle1"/>
    <dgm:cxn modelId="{89B738AB-7114-6F42-9194-A07B8E4082F4}" type="presParOf" srcId="{6C1F7CB8-836E-2E4A-B756-0EC1FB5B558D}" destId="{57313528-9B65-4B47-A65F-F5AB7711D269}" srcOrd="7" destOrd="0" presId="urn:microsoft.com/office/officeart/2005/8/layout/cycle1"/>
    <dgm:cxn modelId="{4D6EB042-2594-414E-A046-19C11CAFA3DF}" type="presParOf" srcId="{6C1F7CB8-836E-2E4A-B756-0EC1FB5B558D}" destId="{0CA895F9-B33B-B34C-A6A8-F8ABAA22CB28}" srcOrd="8" destOrd="0" presId="urn:microsoft.com/office/officeart/2005/8/layout/cycle1"/>
    <dgm:cxn modelId="{6CD1358E-FD24-DA47-AB8F-9D6AD94896F3}" type="presParOf" srcId="{6C1F7CB8-836E-2E4A-B756-0EC1FB5B558D}" destId="{2F50F170-0506-354C-8618-BCE0B68C7182}" srcOrd="9" destOrd="0" presId="urn:microsoft.com/office/officeart/2005/8/layout/cycle1"/>
    <dgm:cxn modelId="{20C17AC4-08DF-6645-8E65-2DA06F9F717C}" type="presParOf" srcId="{6C1F7CB8-836E-2E4A-B756-0EC1FB5B558D}" destId="{22527BD0-1B2D-B840-A8BC-AFF347D6CCA6}" srcOrd="10" destOrd="0" presId="urn:microsoft.com/office/officeart/2005/8/layout/cycle1"/>
    <dgm:cxn modelId="{536D5EC5-FA57-394A-8F1A-37C191378933}" type="presParOf" srcId="{6C1F7CB8-836E-2E4A-B756-0EC1FB5B558D}" destId="{7ABE9BA8-287B-4147-8F14-BF185F11F860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48C3B4-19CE-4B4B-9612-84AD9206A979}" type="doc">
      <dgm:prSet loTypeId="urn:microsoft.com/office/officeart/2005/8/layout/cycle1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de-DE"/>
        </a:p>
      </dgm:t>
    </dgm:pt>
    <dgm:pt modelId="{D9E579DC-763F-4C4D-A0B7-9F5672E09868}">
      <dgm:prSet phldrT="[Text]"/>
      <dgm:spPr/>
      <dgm:t>
        <a:bodyPr/>
        <a:lstStyle/>
        <a:p>
          <a:r>
            <a:rPr lang="de-DE" dirty="0">
              <a:latin typeface="Futura Medium" panose="020B0602020204020303" pitchFamily="34" charset="-79"/>
              <a:cs typeface="Futura Medium" panose="020B0602020204020303" pitchFamily="34" charset="-79"/>
            </a:rPr>
            <a:t>Feuchter Wald </a:t>
          </a:r>
        </a:p>
      </dgm:t>
    </dgm:pt>
    <dgm:pt modelId="{6F6D90CD-09E2-6545-9B9F-8FF0735F20B4}" type="parTrans" cxnId="{CD085ED8-759E-394B-B3DA-EF3247730695}">
      <dgm:prSet/>
      <dgm:spPr/>
      <dgm:t>
        <a:bodyPr/>
        <a:lstStyle/>
        <a:p>
          <a:endParaRPr lang="de-DE"/>
        </a:p>
      </dgm:t>
    </dgm:pt>
    <dgm:pt modelId="{AF40A859-A1E5-5F41-AC54-DC4425ED04AA}" type="sibTrans" cxnId="{CD085ED8-759E-394B-B3DA-EF3247730695}">
      <dgm:prSet/>
      <dgm:spPr/>
      <dgm:t>
        <a:bodyPr/>
        <a:lstStyle/>
        <a:p>
          <a:endParaRPr lang="de-DE"/>
        </a:p>
      </dgm:t>
    </dgm:pt>
    <dgm:pt modelId="{B581C6CF-7A34-3945-8E5C-5BE74D5A2455}">
      <dgm:prSet phldrT="[Text]"/>
      <dgm:spPr/>
      <dgm:t>
        <a:bodyPr/>
        <a:lstStyle/>
        <a:p>
          <a:r>
            <a:rPr lang="de-DE" dirty="0">
              <a:latin typeface="Futura Medium" panose="020B0602020204020303" pitchFamily="34" charset="-79"/>
              <a:cs typeface="Futura Medium" panose="020B0602020204020303" pitchFamily="34" charset="-79"/>
            </a:rPr>
            <a:t>Wasser verdampft</a:t>
          </a:r>
        </a:p>
      </dgm:t>
    </dgm:pt>
    <dgm:pt modelId="{0EFDA025-C9C3-AC4D-91E7-85BE4EF247CF}" type="parTrans" cxnId="{7CE3F297-3F7D-9E46-96E6-BAE72D5D8F61}">
      <dgm:prSet/>
      <dgm:spPr/>
      <dgm:t>
        <a:bodyPr/>
        <a:lstStyle/>
        <a:p>
          <a:endParaRPr lang="de-DE"/>
        </a:p>
      </dgm:t>
    </dgm:pt>
    <dgm:pt modelId="{961B52BA-774C-B44C-BA05-A89D3AFDB1D4}" type="sibTrans" cxnId="{7CE3F297-3F7D-9E46-96E6-BAE72D5D8F61}">
      <dgm:prSet/>
      <dgm:spPr/>
      <dgm:t>
        <a:bodyPr/>
        <a:lstStyle/>
        <a:p>
          <a:endParaRPr lang="de-DE"/>
        </a:p>
      </dgm:t>
    </dgm:pt>
    <dgm:pt modelId="{869A4A3F-D984-DA46-A6F7-6D504670C909}">
      <dgm:prSet phldrT="[Text]"/>
      <dgm:spPr/>
      <dgm:t>
        <a:bodyPr/>
        <a:lstStyle/>
        <a:p>
          <a:r>
            <a:rPr lang="de-DE" dirty="0">
              <a:latin typeface="Futura Medium" panose="020B0602020204020303" pitchFamily="34" charset="-79"/>
              <a:cs typeface="Futura Medium" panose="020B0602020204020303" pitchFamily="34" charset="-79"/>
            </a:rPr>
            <a:t>Regenwolken entstehen</a:t>
          </a:r>
        </a:p>
      </dgm:t>
    </dgm:pt>
    <dgm:pt modelId="{163B9159-81ED-814E-9069-3E534FD48275}" type="parTrans" cxnId="{B9DB1DF2-31BB-DF4B-BE42-0BDA7A69BC92}">
      <dgm:prSet/>
      <dgm:spPr/>
      <dgm:t>
        <a:bodyPr/>
        <a:lstStyle/>
        <a:p>
          <a:endParaRPr lang="de-DE"/>
        </a:p>
      </dgm:t>
    </dgm:pt>
    <dgm:pt modelId="{AE400214-DBC5-6B41-887D-E9D1228D3510}" type="sibTrans" cxnId="{B9DB1DF2-31BB-DF4B-BE42-0BDA7A69BC92}">
      <dgm:prSet/>
      <dgm:spPr/>
      <dgm:t>
        <a:bodyPr/>
        <a:lstStyle/>
        <a:p>
          <a:endParaRPr lang="de-DE"/>
        </a:p>
      </dgm:t>
    </dgm:pt>
    <dgm:pt modelId="{A29B008C-067D-C043-89DC-96CC88BF9B27}">
      <dgm:prSet phldrT="[Text]"/>
      <dgm:spPr/>
      <dgm:t>
        <a:bodyPr/>
        <a:lstStyle/>
        <a:p>
          <a:r>
            <a:rPr lang="de-DE" dirty="0">
              <a:latin typeface="Futura Medium" panose="020B0602020204020303" pitchFamily="34" charset="-79"/>
              <a:cs typeface="Futura Medium" panose="020B0602020204020303" pitchFamily="34" charset="-79"/>
            </a:rPr>
            <a:t>Es regnet</a:t>
          </a:r>
        </a:p>
      </dgm:t>
    </dgm:pt>
    <dgm:pt modelId="{2B313034-C300-8E49-A516-6A3A3D5CCB3D}" type="parTrans" cxnId="{203DFF51-EF96-4240-9F74-F14494ABFFF9}">
      <dgm:prSet/>
      <dgm:spPr/>
      <dgm:t>
        <a:bodyPr/>
        <a:lstStyle/>
        <a:p>
          <a:endParaRPr lang="de-DE"/>
        </a:p>
      </dgm:t>
    </dgm:pt>
    <dgm:pt modelId="{17F2D35C-2557-6147-8458-7F25A0D43C5F}" type="sibTrans" cxnId="{203DFF51-EF96-4240-9F74-F14494ABFFF9}">
      <dgm:prSet/>
      <dgm:spPr/>
      <dgm:t>
        <a:bodyPr/>
        <a:lstStyle/>
        <a:p>
          <a:endParaRPr lang="de-DE"/>
        </a:p>
      </dgm:t>
    </dgm:pt>
    <dgm:pt modelId="{0D50BD10-2C29-A24E-B890-1A649D4AF72A}" type="pres">
      <dgm:prSet presAssocID="{8548C3B4-19CE-4B4B-9612-84AD9206A979}" presName="cycle" presStyleCnt="0">
        <dgm:presLayoutVars>
          <dgm:dir val="rev"/>
          <dgm:resizeHandles val="exact"/>
        </dgm:presLayoutVars>
      </dgm:prSet>
      <dgm:spPr/>
    </dgm:pt>
    <dgm:pt modelId="{A28BFA82-F886-F046-A611-5AB9504B8E32}" type="pres">
      <dgm:prSet presAssocID="{D9E579DC-763F-4C4D-A0B7-9F5672E09868}" presName="dummy" presStyleCnt="0"/>
      <dgm:spPr/>
    </dgm:pt>
    <dgm:pt modelId="{7EB46808-3B45-7A46-B827-F50DFF4E409B}" type="pres">
      <dgm:prSet presAssocID="{D9E579DC-763F-4C4D-A0B7-9F5672E09868}" presName="node" presStyleLbl="revTx" presStyleIdx="0" presStyleCnt="4">
        <dgm:presLayoutVars>
          <dgm:bulletEnabled val="1"/>
        </dgm:presLayoutVars>
      </dgm:prSet>
      <dgm:spPr/>
    </dgm:pt>
    <dgm:pt modelId="{3143B001-3632-3044-AAEB-BF310E0DBF9A}" type="pres">
      <dgm:prSet presAssocID="{AF40A859-A1E5-5F41-AC54-DC4425ED04AA}" presName="sibTrans" presStyleLbl="node1" presStyleIdx="0" presStyleCnt="4"/>
      <dgm:spPr/>
    </dgm:pt>
    <dgm:pt modelId="{3787716C-06EC-384C-932C-F9050CF93B56}" type="pres">
      <dgm:prSet presAssocID="{B581C6CF-7A34-3945-8E5C-5BE74D5A2455}" presName="dummy" presStyleCnt="0"/>
      <dgm:spPr/>
    </dgm:pt>
    <dgm:pt modelId="{BD51D5F0-AF4C-0D42-AD92-919F33BFF559}" type="pres">
      <dgm:prSet presAssocID="{B581C6CF-7A34-3945-8E5C-5BE74D5A2455}" presName="node" presStyleLbl="revTx" presStyleIdx="1" presStyleCnt="4">
        <dgm:presLayoutVars>
          <dgm:bulletEnabled val="1"/>
        </dgm:presLayoutVars>
      </dgm:prSet>
      <dgm:spPr/>
    </dgm:pt>
    <dgm:pt modelId="{16B29A9B-7FFC-FD42-AEBE-03123636130B}" type="pres">
      <dgm:prSet presAssocID="{961B52BA-774C-B44C-BA05-A89D3AFDB1D4}" presName="sibTrans" presStyleLbl="node1" presStyleIdx="1" presStyleCnt="4"/>
      <dgm:spPr/>
    </dgm:pt>
    <dgm:pt modelId="{660B355E-2BF9-4F43-B38B-9FF04E52B23F}" type="pres">
      <dgm:prSet presAssocID="{869A4A3F-D984-DA46-A6F7-6D504670C909}" presName="dummy" presStyleCnt="0"/>
      <dgm:spPr/>
    </dgm:pt>
    <dgm:pt modelId="{629C5950-FED2-144A-8F13-A0DE656CD60C}" type="pres">
      <dgm:prSet presAssocID="{869A4A3F-D984-DA46-A6F7-6D504670C909}" presName="node" presStyleLbl="revTx" presStyleIdx="2" presStyleCnt="4">
        <dgm:presLayoutVars>
          <dgm:bulletEnabled val="1"/>
        </dgm:presLayoutVars>
      </dgm:prSet>
      <dgm:spPr/>
    </dgm:pt>
    <dgm:pt modelId="{52E49D54-3D9C-B443-9567-4F4D05582C47}" type="pres">
      <dgm:prSet presAssocID="{AE400214-DBC5-6B41-887D-E9D1228D3510}" presName="sibTrans" presStyleLbl="node1" presStyleIdx="2" presStyleCnt="4"/>
      <dgm:spPr/>
    </dgm:pt>
    <dgm:pt modelId="{A741E73D-1BDA-D241-A9EC-32C2C7C7E9D3}" type="pres">
      <dgm:prSet presAssocID="{A29B008C-067D-C043-89DC-96CC88BF9B27}" presName="dummy" presStyleCnt="0"/>
      <dgm:spPr/>
    </dgm:pt>
    <dgm:pt modelId="{0389C8CC-38AB-1E40-87BB-061425D9100C}" type="pres">
      <dgm:prSet presAssocID="{A29B008C-067D-C043-89DC-96CC88BF9B27}" presName="node" presStyleLbl="revTx" presStyleIdx="3" presStyleCnt="4">
        <dgm:presLayoutVars>
          <dgm:bulletEnabled val="1"/>
        </dgm:presLayoutVars>
      </dgm:prSet>
      <dgm:spPr/>
    </dgm:pt>
    <dgm:pt modelId="{D0FC061F-8984-A544-BF2C-B681C00DC79E}" type="pres">
      <dgm:prSet presAssocID="{17F2D35C-2557-6147-8458-7F25A0D43C5F}" presName="sibTrans" presStyleLbl="node1" presStyleIdx="3" presStyleCnt="4"/>
      <dgm:spPr/>
    </dgm:pt>
  </dgm:ptLst>
  <dgm:cxnLst>
    <dgm:cxn modelId="{72FD942B-EDD4-5644-9BAF-1D6151E79C80}" type="presOf" srcId="{8548C3B4-19CE-4B4B-9612-84AD9206A979}" destId="{0D50BD10-2C29-A24E-B890-1A649D4AF72A}" srcOrd="0" destOrd="0" presId="urn:microsoft.com/office/officeart/2005/8/layout/cycle1"/>
    <dgm:cxn modelId="{D9852F2D-6C1E-8D4F-8B31-405AAFB99D79}" type="presOf" srcId="{17F2D35C-2557-6147-8458-7F25A0D43C5F}" destId="{D0FC061F-8984-A544-BF2C-B681C00DC79E}" srcOrd="0" destOrd="0" presId="urn:microsoft.com/office/officeart/2005/8/layout/cycle1"/>
    <dgm:cxn modelId="{A2AB962F-1781-E04B-A2DA-98D7FC6D1F68}" type="presOf" srcId="{961B52BA-774C-B44C-BA05-A89D3AFDB1D4}" destId="{16B29A9B-7FFC-FD42-AEBE-03123636130B}" srcOrd="0" destOrd="0" presId="urn:microsoft.com/office/officeart/2005/8/layout/cycle1"/>
    <dgm:cxn modelId="{DE031736-9823-9E4E-A271-E8928B4C90FF}" type="presOf" srcId="{B581C6CF-7A34-3945-8E5C-5BE74D5A2455}" destId="{BD51D5F0-AF4C-0D42-AD92-919F33BFF559}" srcOrd="0" destOrd="0" presId="urn:microsoft.com/office/officeart/2005/8/layout/cycle1"/>
    <dgm:cxn modelId="{D8213943-E56B-664F-B027-12250EB8AC23}" type="presOf" srcId="{A29B008C-067D-C043-89DC-96CC88BF9B27}" destId="{0389C8CC-38AB-1E40-87BB-061425D9100C}" srcOrd="0" destOrd="0" presId="urn:microsoft.com/office/officeart/2005/8/layout/cycle1"/>
    <dgm:cxn modelId="{09202648-996D-B444-BC84-1DBDCDE37C06}" type="presOf" srcId="{AF40A859-A1E5-5F41-AC54-DC4425ED04AA}" destId="{3143B001-3632-3044-AAEB-BF310E0DBF9A}" srcOrd="0" destOrd="0" presId="urn:microsoft.com/office/officeart/2005/8/layout/cycle1"/>
    <dgm:cxn modelId="{203DFF51-EF96-4240-9F74-F14494ABFFF9}" srcId="{8548C3B4-19CE-4B4B-9612-84AD9206A979}" destId="{A29B008C-067D-C043-89DC-96CC88BF9B27}" srcOrd="3" destOrd="0" parTransId="{2B313034-C300-8E49-A516-6A3A3D5CCB3D}" sibTransId="{17F2D35C-2557-6147-8458-7F25A0D43C5F}"/>
    <dgm:cxn modelId="{7CE3F297-3F7D-9E46-96E6-BAE72D5D8F61}" srcId="{8548C3B4-19CE-4B4B-9612-84AD9206A979}" destId="{B581C6CF-7A34-3945-8E5C-5BE74D5A2455}" srcOrd="1" destOrd="0" parTransId="{0EFDA025-C9C3-AC4D-91E7-85BE4EF247CF}" sibTransId="{961B52BA-774C-B44C-BA05-A89D3AFDB1D4}"/>
    <dgm:cxn modelId="{EBFC3BA0-31F6-0F42-8678-AD451A31BF24}" type="presOf" srcId="{869A4A3F-D984-DA46-A6F7-6D504670C909}" destId="{629C5950-FED2-144A-8F13-A0DE656CD60C}" srcOrd="0" destOrd="0" presId="urn:microsoft.com/office/officeart/2005/8/layout/cycle1"/>
    <dgm:cxn modelId="{790389B0-CCB7-6242-86E8-F9A929973673}" type="presOf" srcId="{AE400214-DBC5-6B41-887D-E9D1228D3510}" destId="{52E49D54-3D9C-B443-9567-4F4D05582C47}" srcOrd="0" destOrd="0" presId="urn:microsoft.com/office/officeart/2005/8/layout/cycle1"/>
    <dgm:cxn modelId="{572F3DCD-B958-A34F-B59A-5514404AC9C5}" type="presOf" srcId="{D9E579DC-763F-4C4D-A0B7-9F5672E09868}" destId="{7EB46808-3B45-7A46-B827-F50DFF4E409B}" srcOrd="0" destOrd="0" presId="urn:microsoft.com/office/officeart/2005/8/layout/cycle1"/>
    <dgm:cxn modelId="{CD085ED8-759E-394B-B3DA-EF3247730695}" srcId="{8548C3B4-19CE-4B4B-9612-84AD9206A979}" destId="{D9E579DC-763F-4C4D-A0B7-9F5672E09868}" srcOrd="0" destOrd="0" parTransId="{6F6D90CD-09E2-6545-9B9F-8FF0735F20B4}" sibTransId="{AF40A859-A1E5-5F41-AC54-DC4425ED04AA}"/>
    <dgm:cxn modelId="{B9DB1DF2-31BB-DF4B-BE42-0BDA7A69BC92}" srcId="{8548C3B4-19CE-4B4B-9612-84AD9206A979}" destId="{869A4A3F-D984-DA46-A6F7-6D504670C909}" srcOrd="2" destOrd="0" parTransId="{163B9159-81ED-814E-9069-3E534FD48275}" sibTransId="{AE400214-DBC5-6B41-887D-E9D1228D3510}"/>
    <dgm:cxn modelId="{5F18A812-1B17-2A40-B9B3-3C5C5F847A34}" type="presParOf" srcId="{0D50BD10-2C29-A24E-B890-1A649D4AF72A}" destId="{A28BFA82-F886-F046-A611-5AB9504B8E32}" srcOrd="0" destOrd="0" presId="urn:microsoft.com/office/officeart/2005/8/layout/cycle1"/>
    <dgm:cxn modelId="{28275152-87C9-B24D-BAD4-24CAA0B37223}" type="presParOf" srcId="{0D50BD10-2C29-A24E-B890-1A649D4AF72A}" destId="{7EB46808-3B45-7A46-B827-F50DFF4E409B}" srcOrd="1" destOrd="0" presId="urn:microsoft.com/office/officeart/2005/8/layout/cycle1"/>
    <dgm:cxn modelId="{239DCAE9-C7CE-E648-BAF3-82F11A4381D2}" type="presParOf" srcId="{0D50BD10-2C29-A24E-B890-1A649D4AF72A}" destId="{3143B001-3632-3044-AAEB-BF310E0DBF9A}" srcOrd="2" destOrd="0" presId="urn:microsoft.com/office/officeart/2005/8/layout/cycle1"/>
    <dgm:cxn modelId="{7E0C294E-59F9-DD4C-A6C7-BB3D10F198A1}" type="presParOf" srcId="{0D50BD10-2C29-A24E-B890-1A649D4AF72A}" destId="{3787716C-06EC-384C-932C-F9050CF93B56}" srcOrd="3" destOrd="0" presId="urn:microsoft.com/office/officeart/2005/8/layout/cycle1"/>
    <dgm:cxn modelId="{596F6502-787D-FB48-BCC3-1E6ADA7A6414}" type="presParOf" srcId="{0D50BD10-2C29-A24E-B890-1A649D4AF72A}" destId="{BD51D5F0-AF4C-0D42-AD92-919F33BFF559}" srcOrd="4" destOrd="0" presId="urn:microsoft.com/office/officeart/2005/8/layout/cycle1"/>
    <dgm:cxn modelId="{EEE8CDD6-A89F-FD47-A0B1-33A999C6530D}" type="presParOf" srcId="{0D50BD10-2C29-A24E-B890-1A649D4AF72A}" destId="{16B29A9B-7FFC-FD42-AEBE-03123636130B}" srcOrd="5" destOrd="0" presId="urn:microsoft.com/office/officeart/2005/8/layout/cycle1"/>
    <dgm:cxn modelId="{E9199C57-F434-B44C-A732-3A0DA9D623B3}" type="presParOf" srcId="{0D50BD10-2C29-A24E-B890-1A649D4AF72A}" destId="{660B355E-2BF9-4F43-B38B-9FF04E52B23F}" srcOrd="6" destOrd="0" presId="urn:microsoft.com/office/officeart/2005/8/layout/cycle1"/>
    <dgm:cxn modelId="{21223C24-868F-B142-A719-8426ECF15BC2}" type="presParOf" srcId="{0D50BD10-2C29-A24E-B890-1A649D4AF72A}" destId="{629C5950-FED2-144A-8F13-A0DE656CD60C}" srcOrd="7" destOrd="0" presId="urn:microsoft.com/office/officeart/2005/8/layout/cycle1"/>
    <dgm:cxn modelId="{C40154E5-74A9-744D-8E5F-C6DBA9CB664C}" type="presParOf" srcId="{0D50BD10-2C29-A24E-B890-1A649D4AF72A}" destId="{52E49D54-3D9C-B443-9567-4F4D05582C47}" srcOrd="8" destOrd="0" presId="urn:microsoft.com/office/officeart/2005/8/layout/cycle1"/>
    <dgm:cxn modelId="{1682F3F6-85AE-5A4B-B3A6-633DBECE26DF}" type="presParOf" srcId="{0D50BD10-2C29-A24E-B890-1A649D4AF72A}" destId="{A741E73D-1BDA-D241-A9EC-32C2C7C7E9D3}" srcOrd="9" destOrd="0" presId="urn:microsoft.com/office/officeart/2005/8/layout/cycle1"/>
    <dgm:cxn modelId="{9771E6DD-4135-9D43-8247-3AE3F0E56716}" type="presParOf" srcId="{0D50BD10-2C29-A24E-B890-1A649D4AF72A}" destId="{0389C8CC-38AB-1E40-87BB-061425D9100C}" srcOrd="10" destOrd="0" presId="urn:microsoft.com/office/officeart/2005/8/layout/cycle1"/>
    <dgm:cxn modelId="{51C2430B-CA87-EF45-8927-95D1DFDBA8F0}" type="presParOf" srcId="{0D50BD10-2C29-A24E-B890-1A649D4AF72A}" destId="{D0FC061F-8984-A544-BF2C-B681C00DC79E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208793-5DB1-FA4D-848C-65CA968047F1}" type="doc">
      <dgm:prSet loTypeId="urn:microsoft.com/office/officeart/2005/8/layout/chevron1" loCatId="" qsTypeId="urn:microsoft.com/office/officeart/2005/8/quickstyle/simple1" qsCatId="simple" csTypeId="urn:microsoft.com/office/officeart/2005/8/colors/colorful3" csCatId="colorful" phldr="1"/>
      <dgm:spPr/>
    </dgm:pt>
    <dgm:pt modelId="{57C64DFF-02AD-B04E-969A-EFDF36D5E554}">
      <dgm:prSet phldrT="[Text]"/>
      <dgm:spPr/>
      <dgm:t>
        <a:bodyPr/>
        <a:lstStyle/>
        <a:p>
          <a:r>
            <a:rPr lang="de-DE" dirty="0">
              <a:latin typeface="Futura Medium" panose="020B0602020204020303" pitchFamily="34" charset="-79"/>
              <a:cs typeface="Futura Medium" panose="020B0602020204020303" pitchFamily="34" charset="-79"/>
            </a:rPr>
            <a:t>Ungewohntes Klima</a:t>
          </a:r>
        </a:p>
      </dgm:t>
    </dgm:pt>
    <dgm:pt modelId="{249998D4-64CC-494E-BFD6-FD991DE3AED8}" type="parTrans" cxnId="{3782358A-181E-884F-9F66-1DC774AF3734}">
      <dgm:prSet/>
      <dgm:spPr/>
      <dgm:t>
        <a:bodyPr/>
        <a:lstStyle/>
        <a:p>
          <a:endParaRPr lang="de-DE"/>
        </a:p>
      </dgm:t>
    </dgm:pt>
    <dgm:pt modelId="{4323C206-0084-5C4D-8CFA-7E61DC5B25C2}" type="sibTrans" cxnId="{3782358A-181E-884F-9F66-1DC774AF3734}">
      <dgm:prSet/>
      <dgm:spPr/>
      <dgm:t>
        <a:bodyPr/>
        <a:lstStyle/>
        <a:p>
          <a:endParaRPr lang="de-DE"/>
        </a:p>
      </dgm:t>
    </dgm:pt>
    <dgm:pt modelId="{852E8379-216D-BD4A-933D-2B5719FD0C44}">
      <dgm:prSet phldrT="[Text]"/>
      <dgm:spPr/>
      <dgm:t>
        <a:bodyPr/>
        <a:lstStyle/>
        <a:p>
          <a:r>
            <a:rPr lang="de-DE" dirty="0">
              <a:latin typeface="Futura Medium" panose="020B0602020204020303" pitchFamily="34" charset="-79"/>
              <a:cs typeface="Futura Medium" panose="020B0602020204020303" pitchFamily="34" charset="-79"/>
            </a:rPr>
            <a:t>Wälder geschwächt</a:t>
          </a:r>
        </a:p>
      </dgm:t>
    </dgm:pt>
    <dgm:pt modelId="{AFACE5CB-9506-4C44-BD68-7C3ADC7BF896}" type="parTrans" cxnId="{D7141BE1-EFF2-F842-BA54-50941A411601}">
      <dgm:prSet/>
      <dgm:spPr/>
      <dgm:t>
        <a:bodyPr/>
        <a:lstStyle/>
        <a:p>
          <a:endParaRPr lang="de-DE"/>
        </a:p>
      </dgm:t>
    </dgm:pt>
    <dgm:pt modelId="{8B97B763-6BF6-344A-A394-A459226DD79A}" type="sibTrans" cxnId="{D7141BE1-EFF2-F842-BA54-50941A411601}">
      <dgm:prSet/>
      <dgm:spPr/>
      <dgm:t>
        <a:bodyPr/>
        <a:lstStyle/>
        <a:p>
          <a:endParaRPr lang="de-DE"/>
        </a:p>
      </dgm:t>
    </dgm:pt>
    <dgm:pt modelId="{98CB3568-239A-C643-BFE1-9505C6534595}">
      <dgm:prSet phldrT="[Text]"/>
      <dgm:spPr/>
      <dgm:t>
        <a:bodyPr/>
        <a:lstStyle/>
        <a:p>
          <a:r>
            <a:rPr lang="de-DE" dirty="0">
              <a:latin typeface="Futura Medium" panose="020B0602020204020303" pitchFamily="34" charset="-79"/>
              <a:cs typeface="Futura Medium" panose="020B0602020204020303" pitchFamily="34" charset="-79"/>
            </a:rPr>
            <a:t>Anfällig für Pilze und Bakterien</a:t>
          </a:r>
        </a:p>
      </dgm:t>
    </dgm:pt>
    <dgm:pt modelId="{688EFDB4-91B1-EF49-8E1C-3913ED1698CF}" type="parTrans" cxnId="{496EB9FF-2182-7E43-B9A1-007B108E220D}">
      <dgm:prSet/>
      <dgm:spPr/>
      <dgm:t>
        <a:bodyPr/>
        <a:lstStyle/>
        <a:p>
          <a:endParaRPr lang="de-DE"/>
        </a:p>
      </dgm:t>
    </dgm:pt>
    <dgm:pt modelId="{FC786874-C2F4-4E4D-9EF0-8499212F7D14}" type="sibTrans" cxnId="{496EB9FF-2182-7E43-B9A1-007B108E220D}">
      <dgm:prSet/>
      <dgm:spPr/>
      <dgm:t>
        <a:bodyPr/>
        <a:lstStyle/>
        <a:p>
          <a:endParaRPr lang="de-DE"/>
        </a:p>
      </dgm:t>
    </dgm:pt>
    <dgm:pt modelId="{5A1FAABF-2BF6-6746-AF60-B80C443174CA}" type="pres">
      <dgm:prSet presAssocID="{90208793-5DB1-FA4D-848C-65CA968047F1}" presName="Name0" presStyleCnt="0">
        <dgm:presLayoutVars>
          <dgm:dir val="rev"/>
          <dgm:animLvl val="lvl"/>
          <dgm:resizeHandles val="exact"/>
        </dgm:presLayoutVars>
      </dgm:prSet>
      <dgm:spPr/>
    </dgm:pt>
    <dgm:pt modelId="{C3CE3D26-6FF5-4A4F-AEBA-5C4D936074E2}" type="pres">
      <dgm:prSet presAssocID="{57C64DFF-02AD-B04E-969A-EFDF36D5E554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7AD43DD-3774-C245-9E62-1026D578ECC6}" type="pres">
      <dgm:prSet presAssocID="{4323C206-0084-5C4D-8CFA-7E61DC5B25C2}" presName="parTxOnlySpace" presStyleCnt="0"/>
      <dgm:spPr/>
    </dgm:pt>
    <dgm:pt modelId="{F31B9FBE-BEF0-E441-84E7-78DD4AF953D2}" type="pres">
      <dgm:prSet presAssocID="{852E8379-216D-BD4A-933D-2B5719FD0C44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1E677E0-E0EF-E747-ADA3-8566B4F05BD2}" type="pres">
      <dgm:prSet presAssocID="{8B97B763-6BF6-344A-A394-A459226DD79A}" presName="parTxOnlySpace" presStyleCnt="0"/>
      <dgm:spPr/>
    </dgm:pt>
    <dgm:pt modelId="{A79469D9-05DA-3546-9531-CE2E5AF59F42}" type="pres">
      <dgm:prSet presAssocID="{98CB3568-239A-C643-BFE1-9505C653459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9195866D-E2D5-0544-A3D9-856C362B870E}" type="presOf" srcId="{57C64DFF-02AD-B04E-969A-EFDF36D5E554}" destId="{C3CE3D26-6FF5-4A4F-AEBA-5C4D936074E2}" srcOrd="0" destOrd="0" presId="urn:microsoft.com/office/officeart/2005/8/layout/chevron1"/>
    <dgm:cxn modelId="{3782358A-181E-884F-9F66-1DC774AF3734}" srcId="{90208793-5DB1-FA4D-848C-65CA968047F1}" destId="{57C64DFF-02AD-B04E-969A-EFDF36D5E554}" srcOrd="0" destOrd="0" parTransId="{249998D4-64CC-494E-BFD6-FD991DE3AED8}" sibTransId="{4323C206-0084-5C4D-8CFA-7E61DC5B25C2}"/>
    <dgm:cxn modelId="{8A39709E-6727-7E4F-8F58-D73E1B326D4C}" type="presOf" srcId="{852E8379-216D-BD4A-933D-2B5719FD0C44}" destId="{F31B9FBE-BEF0-E441-84E7-78DD4AF953D2}" srcOrd="0" destOrd="0" presId="urn:microsoft.com/office/officeart/2005/8/layout/chevron1"/>
    <dgm:cxn modelId="{D240D0C3-80E5-724C-8FA6-896763A55298}" type="presOf" srcId="{98CB3568-239A-C643-BFE1-9505C6534595}" destId="{A79469D9-05DA-3546-9531-CE2E5AF59F42}" srcOrd="0" destOrd="0" presId="urn:microsoft.com/office/officeart/2005/8/layout/chevron1"/>
    <dgm:cxn modelId="{39B253C8-46D4-9A4F-A05A-0FF2EEFD6773}" type="presOf" srcId="{90208793-5DB1-FA4D-848C-65CA968047F1}" destId="{5A1FAABF-2BF6-6746-AF60-B80C443174CA}" srcOrd="0" destOrd="0" presId="urn:microsoft.com/office/officeart/2005/8/layout/chevron1"/>
    <dgm:cxn modelId="{D7141BE1-EFF2-F842-BA54-50941A411601}" srcId="{90208793-5DB1-FA4D-848C-65CA968047F1}" destId="{852E8379-216D-BD4A-933D-2B5719FD0C44}" srcOrd="1" destOrd="0" parTransId="{AFACE5CB-9506-4C44-BD68-7C3ADC7BF896}" sibTransId="{8B97B763-6BF6-344A-A394-A459226DD79A}"/>
    <dgm:cxn modelId="{496EB9FF-2182-7E43-B9A1-007B108E220D}" srcId="{90208793-5DB1-FA4D-848C-65CA968047F1}" destId="{98CB3568-239A-C643-BFE1-9505C6534595}" srcOrd="2" destOrd="0" parTransId="{688EFDB4-91B1-EF49-8E1C-3913ED1698CF}" sibTransId="{FC786874-C2F4-4E4D-9EF0-8499212F7D14}"/>
    <dgm:cxn modelId="{082D8263-095A-CA47-94D1-C4B8707FB3DA}" type="presParOf" srcId="{5A1FAABF-2BF6-6746-AF60-B80C443174CA}" destId="{C3CE3D26-6FF5-4A4F-AEBA-5C4D936074E2}" srcOrd="0" destOrd="0" presId="urn:microsoft.com/office/officeart/2005/8/layout/chevron1"/>
    <dgm:cxn modelId="{E8E18607-62CF-EA45-A758-FE3553765E85}" type="presParOf" srcId="{5A1FAABF-2BF6-6746-AF60-B80C443174CA}" destId="{D7AD43DD-3774-C245-9E62-1026D578ECC6}" srcOrd="1" destOrd="0" presId="urn:microsoft.com/office/officeart/2005/8/layout/chevron1"/>
    <dgm:cxn modelId="{E3809888-FBAC-9648-BCAE-DF1C4B160B48}" type="presParOf" srcId="{5A1FAABF-2BF6-6746-AF60-B80C443174CA}" destId="{F31B9FBE-BEF0-E441-84E7-78DD4AF953D2}" srcOrd="2" destOrd="0" presId="urn:microsoft.com/office/officeart/2005/8/layout/chevron1"/>
    <dgm:cxn modelId="{F0C4259D-BFE4-C543-AE8E-67F7B8A55AA4}" type="presParOf" srcId="{5A1FAABF-2BF6-6746-AF60-B80C443174CA}" destId="{61E677E0-E0EF-E747-ADA3-8566B4F05BD2}" srcOrd="3" destOrd="0" presId="urn:microsoft.com/office/officeart/2005/8/layout/chevron1"/>
    <dgm:cxn modelId="{43C7EFE7-A1A3-6F4A-8A55-FDBEB81A46D5}" type="presParOf" srcId="{5A1FAABF-2BF6-6746-AF60-B80C443174CA}" destId="{A79469D9-05DA-3546-9531-CE2E5AF59F4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CE3D26-6FF5-4A4F-AEBA-5C4D936074E2}">
      <dsp:nvSpPr>
        <dsp:cNvPr id="0" name=""/>
        <dsp:cNvSpPr/>
      </dsp:nvSpPr>
      <dsp:spPr>
        <a:xfrm rot="10800000">
          <a:off x="5224462" y="2129102"/>
          <a:ext cx="2901156" cy="116046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8001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>
              <a:latin typeface="Futura Medium" panose="020B0602020204020303" pitchFamily="34" charset="-79"/>
              <a:cs typeface="Futura Medium" panose="020B0602020204020303" pitchFamily="34" charset="-79"/>
            </a:rPr>
            <a:t>Ungewohntes Klima</a:t>
          </a:r>
        </a:p>
      </dsp:txBody>
      <dsp:txXfrm rot="10800000">
        <a:off x="5804693" y="2129102"/>
        <a:ext cx="1740694" cy="1160462"/>
      </dsp:txXfrm>
    </dsp:sp>
    <dsp:sp modelId="{F31B9FBE-BEF0-E441-84E7-78DD4AF953D2}">
      <dsp:nvSpPr>
        <dsp:cNvPr id="0" name=""/>
        <dsp:cNvSpPr/>
      </dsp:nvSpPr>
      <dsp:spPr>
        <a:xfrm rot="10800000">
          <a:off x="2613421" y="2129102"/>
          <a:ext cx="2901156" cy="1160462"/>
        </a:xfrm>
        <a:prstGeom prst="chevron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8001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>
              <a:latin typeface="Futura Medium" panose="020B0602020204020303" pitchFamily="34" charset="-79"/>
              <a:cs typeface="Futura Medium" panose="020B0602020204020303" pitchFamily="34" charset="-79"/>
            </a:rPr>
            <a:t>Wälder geschwächt</a:t>
          </a:r>
        </a:p>
      </dsp:txBody>
      <dsp:txXfrm rot="10800000">
        <a:off x="3193652" y="2129102"/>
        <a:ext cx="1740694" cy="1160462"/>
      </dsp:txXfrm>
    </dsp:sp>
    <dsp:sp modelId="{A79469D9-05DA-3546-9531-CE2E5AF59F42}">
      <dsp:nvSpPr>
        <dsp:cNvPr id="0" name=""/>
        <dsp:cNvSpPr/>
      </dsp:nvSpPr>
      <dsp:spPr>
        <a:xfrm rot="10800000">
          <a:off x="2381" y="2129102"/>
          <a:ext cx="2901156" cy="1160462"/>
        </a:xfrm>
        <a:prstGeom prst="chevr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8001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>
              <a:latin typeface="Futura Medium" panose="020B0602020204020303" pitchFamily="34" charset="-79"/>
              <a:cs typeface="Futura Medium" panose="020B0602020204020303" pitchFamily="34" charset="-79"/>
            </a:rPr>
            <a:t>Anfällig für Pilze und Bakterien</a:t>
          </a:r>
        </a:p>
      </dsp:txBody>
      <dsp:txXfrm rot="10800000">
        <a:off x="582612" y="2129102"/>
        <a:ext cx="1740694" cy="11604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99AD2D-BD3C-854A-A3D1-E4D135CF1CAC}">
      <dsp:nvSpPr>
        <dsp:cNvPr id="0" name=""/>
        <dsp:cNvSpPr/>
      </dsp:nvSpPr>
      <dsp:spPr>
        <a:xfrm>
          <a:off x="1535320" y="133155"/>
          <a:ext cx="2085102" cy="2085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latin typeface="Futura Medium" panose="020B0602020204020303" pitchFamily="34" charset="-79"/>
              <a:cs typeface="Futura Medium" panose="020B0602020204020303" pitchFamily="34" charset="-79"/>
            </a:rPr>
            <a:t>Eis schmilzt</a:t>
          </a:r>
        </a:p>
      </dsp:txBody>
      <dsp:txXfrm>
        <a:off x="1535320" y="133155"/>
        <a:ext cx="2085102" cy="2085102"/>
      </dsp:txXfrm>
    </dsp:sp>
    <dsp:sp modelId="{15B3D1AF-DA73-5946-9E4E-D80BBBA9A125}">
      <dsp:nvSpPr>
        <dsp:cNvPr id="0" name=""/>
        <dsp:cNvSpPr/>
      </dsp:nvSpPr>
      <dsp:spPr>
        <a:xfrm>
          <a:off x="1403949" y="1784"/>
          <a:ext cx="5889231" cy="5889231"/>
        </a:xfrm>
        <a:prstGeom prst="leftCircularArrow">
          <a:avLst>
            <a:gd name="adj1" fmla="val 6904"/>
            <a:gd name="adj2" fmla="val 465509"/>
            <a:gd name="adj3" fmla="val 10251247"/>
            <a:gd name="adj4" fmla="val 11814263"/>
            <a:gd name="adj5" fmla="val 8055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1547EB-8670-C54D-8020-151BFF37E07F}">
      <dsp:nvSpPr>
        <dsp:cNvPr id="0" name=""/>
        <dsp:cNvSpPr/>
      </dsp:nvSpPr>
      <dsp:spPr>
        <a:xfrm>
          <a:off x="1535320" y="3674541"/>
          <a:ext cx="2085102" cy="2085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latin typeface="Futura Medium" panose="020B0602020204020303" pitchFamily="34" charset="-79"/>
              <a:cs typeface="Futura Medium" panose="020B0602020204020303" pitchFamily="34" charset="-79"/>
            </a:rPr>
            <a:t>Abgestorbene Pflanzen tauen auf</a:t>
          </a:r>
        </a:p>
      </dsp:txBody>
      <dsp:txXfrm>
        <a:off x="1535320" y="3674541"/>
        <a:ext cx="2085102" cy="2085102"/>
      </dsp:txXfrm>
    </dsp:sp>
    <dsp:sp modelId="{9E9B0B67-02A8-B74A-B3F2-0B239A256966}">
      <dsp:nvSpPr>
        <dsp:cNvPr id="0" name=""/>
        <dsp:cNvSpPr/>
      </dsp:nvSpPr>
      <dsp:spPr>
        <a:xfrm>
          <a:off x="1403949" y="1784"/>
          <a:ext cx="5889231" cy="5889231"/>
        </a:xfrm>
        <a:prstGeom prst="leftCircularArrow">
          <a:avLst>
            <a:gd name="adj1" fmla="val 6904"/>
            <a:gd name="adj2" fmla="val 465509"/>
            <a:gd name="adj3" fmla="val 4851247"/>
            <a:gd name="adj4" fmla="val 6414263"/>
            <a:gd name="adj5" fmla="val 8055"/>
          </a:avLst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313528-9B65-4B47-A65F-F5AB7711D269}">
      <dsp:nvSpPr>
        <dsp:cNvPr id="0" name=""/>
        <dsp:cNvSpPr/>
      </dsp:nvSpPr>
      <dsp:spPr>
        <a:xfrm>
          <a:off x="5076706" y="3674541"/>
          <a:ext cx="2085102" cy="2085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latin typeface="Futura Medium" panose="020B0602020204020303" pitchFamily="34" charset="-79"/>
              <a:cs typeface="Futura Medium" panose="020B0602020204020303" pitchFamily="34" charset="-79"/>
            </a:rPr>
            <a:t>Werden von Bakterien zerfressen</a:t>
          </a:r>
        </a:p>
      </dsp:txBody>
      <dsp:txXfrm>
        <a:off x="5076706" y="3674541"/>
        <a:ext cx="2085102" cy="2085102"/>
      </dsp:txXfrm>
    </dsp:sp>
    <dsp:sp modelId="{0CA895F9-B33B-B34C-A6A8-F8ABAA22CB28}">
      <dsp:nvSpPr>
        <dsp:cNvPr id="0" name=""/>
        <dsp:cNvSpPr/>
      </dsp:nvSpPr>
      <dsp:spPr>
        <a:xfrm>
          <a:off x="1403949" y="1784"/>
          <a:ext cx="5889231" cy="5889231"/>
        </a:xfrm>
        <a:prstGeom prst="leftCircularArrow">
          <a:avLst>
            <a:gd name="adj1" fmla="val 6904"/>
            <a:gd name="adj2" fmla="val 465509"/>
            <a:gd name="adj3" fmla="val 21051247"/>
            <a:gd name="adj4" fmla="val 1014263"/>
            <a:gd name="adj5" fmla="val 8055"/>
          </a:avLst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527BD0-1B2D-B840-A8BC-AFF347D6CCA6}">
      <dsp:nvSpPr>
        <dsp:cNvPr id="0" name=""/>
        <dsp:cNvSpPr/>
      </dsp:nvSpPr>
      <dsp:spPr>
        <a:xfrm>
          <a:off x="5076706" y="133155"/>
          <a:ext cx="2085102" cy="2085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latin typeface="Futura Medium" panose="020B0602020204020303" pitchFamily="34" charset="-79"/>
              <a:cs typeface="Futura Medium" panose="020B0602020204020303" pitchFamily="34" charset="-79"/>
            </a:rPr>
            <a:t>Methan und Co2 werden freigesetzt</a:t>
          </a:r>
        </a:p>
      </dsp:txBody>
      <dsp:txXfrm>
        <a:off x="5076706" y="133155"/>
        <a:ext cx="2085102" cy="2085102"/>
      </dsp:txXfrm>
    </dsp:sp>
    <dsp:sp modelId="{7ABE9BA8-287B-4147-8F14-BF185F11F860}">
      <dsp:nvSpPr>
        <dsp:cNvPr id="0" name=""/>
        <dsp:cNvSpPr/>
      </dsp:nvSpPr>
      <dsp:spPr>
        <a:xfrm>
          <a:off x="1403949" y="1784"/>
          <a:ext cx="5889231" cy="5889231"/>
        </a:xfrm>
        <a:prstGeom prst="leftCircularArrow">
          <a:avLst>
            <a:gd name="adj1" fmla="val 6904"/>
            <a:gd name="adj2" fmla="val 465509"/>
            <a:gd name="adj3" fmla="val 15651247"/>
            <a:gd name="adj4" fmla="val 17214263"/>
            <a:gd name="adj5" fmla="val 8055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B46808-3B45-7A46-B827-F50DFF4E409B}">
      <dsp:nvSpPr>
        <dsp:cNvPr id="0" name=""/>
        <dsp:cNvSpPr/>
      </dsp:nvSpPr>
      <dsp:spPr>
        <a:xfrm>
          <a:off x="1475949" y="121283"/>
          <a:ext cx="1916906" cy="1916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latin typeface="Futura Medium" panose="020B0602020204020303" pitchFamily="34" charset="-79"/>
              <a:cs typeface="Futura Medium" panose="020B0602020204020303" pitchFamily="34" charset="-79"/>
            </a:rPr>
            <a:t>Feuchter Wald </a:t>
          </a:r>
        </a:p>
      </dsp:txBody>
      <dsp:txXfrm>
        <a:off x="1475949" y="121283"/>
        <a:ext cx="1916906" cy="1916906"/>
      </dsp:txXfrm>
    </dsp:sp>
    <dsp:sp modelId="{3143B001-3632-3044-AAEB-BF310E0DBF9A}">
      <dsp:nvSpPr>
        <dsp:cNvPr id="0" name=""/>
        <dsp:cNvSpPr/>
      </dsp:nvSpPr>
      <dsp:spPr>
        <a:xfrm>
          <a:off x="1354454" y="-211"/>
          <a:ext cx="5419090" cy="5419090"/>
        </a:xfrm>
        <a:prstGeom prst="leftCircularArrow">
          <a:avLst>
            <a:gd name="adj1" fmla="val 6898"/>
            <a:gd name="adj2" fmla="val 465012"/>
            <a:gd name="adj3" fmla="val 10249153"/>
            <a:gd name="adj4" fmla="val 11815859"/>
            <a:gd name="adj5" fmla="val 804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51D5F0-AF4C-0D42-AD92-919F33BFF559}">
      <dsp:nvSpPr>
        <dsp:cNvPr id="0" name=""/>
        <dsp:cNvSpPr/>
      </dsp:nvSpPr>
      <dsp:spPr>
        <a:xfrm>
          <a:off x="1475949" y="3380477"/>
          <a:ext cx="1916906" cy="1916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latin typeface="Futura Medium" panose="020B0602020204020303" pitchFamily="34" charset="-79"/>
              <a:cs typeface="Futura Medium" panose="020B0602020204020303" pitchFamily="34" charset="-79"/>
            </a:rPr>
            <a:t>Wasser verdampft</a:t>
          </a:r>
        </a:p>
      </dsp:txBody>
      <dsp:txXfrm>
        <a:off x="1475949" y="3380477"/>
        <a:ext cx="1916906" cy="1916906"/>
      </dsp:txXfrm>
    </dsp:sp>
    <dsp:sp modelId="{16B29A9B-7FFC-FD42-AEBE-03123636130B}">
      <dsp:nvSpPr>
        <dsp:cNvPr id="0" name=""/>
        <dsp:cNvSpPr/>
      </dsp:nvSpPr>
      <dsp:spPr>
        <a:xfrm>
          <a:off x="1354454" y="-211"/>
          <a:ext cx="5419090" cy="5419090"/>
        </a:xfrm>
        <a:prstGeom prst="leftCircularArrow">
          <a:avLst>
            <a:gd name="adj1" fmla="val 6898"/>
            <a:gd name="adj2" fmla="val 465012"/>
            <a:gd name="adj3" fmla="val 4849153"/>
            <a:gd name="adj4" fmla="val 6415859"/>
            <a:gd name="adj5" fmla="val 8047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9C5950-FED2-144A-8F13-A0DE656CD60C}">
      <dsp:nvSpPr>
        <dsp:cNvPr id="0" name=""/>
        <dsp:cNvSpPr/>
      </dsp:nvSpPr>
      <dsp:spPr>
        <a:xfrm>
          <a:off x="4735144" y="3380477"/>
          <a:ext cx="1916906" cy="1916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latin typeface="Futura Medium" panose="020B0602020204020303" pitchFamily="34" charset="-79"/>
              <a:cs typeface="Futura Medium" panose="020B0602020204020303" pitchFamily="34" charset="-79"/>
            </a:rPr>
            <a:t>Regenwolken entstehen</a:t>
          </a:r>
        </a:p>
      </dsp:txBody>
      <dsp:txXfrm>
        <a:off x="4735144" y="3380477"/>
        <a:ext cx="1916906" cy="1916906"/>
      </dsp:txXfrm>
    </dsp:sp>
    <dsp:sp modelId="{52E49D54-3D9C-B443-9567-4F4D05582C47}">
      <dsp:nvSpPr>
        <dsp:cNvPr id="0" name=""/>
        <dsp:cNvSpPr/>
      </dsp:nvSpPr>
      <dsp:spPr>
        <a:xfrm>
          <a:off x="1354454" y="-211"/>
          <a:ext cx="5419090" cy="5419090"/>
        </a:xfrm>
        <a:prstGeom prst="leftCircularArrow">
          <a:avLst>
            <a:gd name="adj1" fmla="val 6898"/>
            <a:gd name="adj2" fmla="val 465012"/>
            <a:gd name="adj3" fmla="val 21049153"/>
            <a:gd name="adj4" fmla="val 1015859"/>
            <a:gd name="adj5" fmla="val 8047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89C8CC-38AB-1E40-87BB-061425D9100C}">
      <dsp:nvSpPr>
        <dsp:cNvPr id="0" name=""/>
        <dsp:cNvSpPr/>
      </dsp:nvSpPr>
      <dsp:spPr>
        <a:xfrm>
          <a:off x="4735144" y="121283"/>
          <a:ext cx="1916906" cy="1916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latin typeface="Futura Medium" panose="020B0602020204020303" pitchFamily="34" charset="-79"/>
              <a:cs typeface="Futura Medium" panose="020B0602020204020303" pitchFamily="34" charset="-79"/>
            </a:rPr>
            <a:t>Es regnet</a:t>
          </a:r>
        </a:p>
      </dsp:txBody>
      <dsp:txXfrm>
        <a:off x="4735144" y="121283"/>
        <a:ext cx="1916906" cy="1916906"/>
      </dsp:txXfrm>
    </dsp:sp>
    <dsp:sp modelId="{D0FC061F-8984-A544-BF2C-B681C00DC79E}">
      <dsp:nvSpPr>
        <dsp:cNvPr id="0" name=""/>
        <dsp:cNvSpPr/>
      </dsp:nvSpPr>
      <dsp:spPr>
        <a:xfrm>
          <a:off x="1354454" y="-211"/>
          <a:ext cx="5419090" cy="5419090"/>
        </a:xfrm>
        <a:prstGeom prst="leftCircularArrow">
          <a:avLst>
            <a:gd name="adj1" fmla="val 6898"/>
            <a:gd name="adj2" fmla="val 465012"/>
            <a:gd name="adj3" fmla="val 15649153"/>
            <a:gd name="adj4" fmla="val 17215859"/>
            <a:gd name="adj5" fmla="val 8047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CE3D26-6FF5-4A4F-AEBA-5C4D936074E2}">
      <dsp:nvSpPr>
        <dsp:cNvPr id="0" name=""/>
        <dsp:cNvSpPr/>
      </dsp:nvSpPr>
      <dsp:spPr>
        <a:xfrm rot="10800000">
          <a:off x="5224462" y="2129102"/>
          <a:ext cx="2901156" cy="116046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8001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>
              <a:latin typeface="Futura Medium" panose="020B0602020204020303" pitchFamily="34" charset="-79"/>
              <a:cs typeface="Futura Medium" panose="020B0602020204020303" pitchFamily="34" charset="-79"/>
            </a:rPr>
            <a:t>Ungewohntes Klima</a:t>
          </a:r>
        </a:p>
      </dsp:txBody>
      <dsp:txXfrm rot="10800000">
        <a:off x="5804693" y="2129102"/>
        <a:ext cx="1740694" cy="1160462"/>
      </dsp:txXfrm>
    </dsp:sp>
    <dsp:sp modelId="{F31B9FBE-BEF0-E441-84E7-78DD4AF953D2}">
      <dsp:nvSpPr>
        <dsp:cNvPr id="0" name=""/>
        <dsp:cNvSpPr/>
      </dsp:nvSpPr>
      <dsp:spPr>
        <a:xfrm rot="10800000">
          <a:off x="2613421" y="2129102"/>
          <a:ext cx="2901156" cy="1160462"/>
        </a:xfrm>
        <a:prstGeom prst="chevron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8001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>
              <a:latin typeface="Futura Medium" panose="020B0602020204020303" pitchFamily="34" charset="-79"/>
              <a:cs typeface="Futura Medium" panose="020B0602020204020303" pitchFamily="34" charset="-79"/>
            </a:rPr>
            <a:t>Wälder geschwächt</a:t>
          </a:r>
        </a:p>
      </dsp:txBody>
      <dsp:txXfrm rot="10800000">
        <a:off x="3193652" y="2129102"/>
        <a:ext cx="1740694" cy="1160462"/>
      </dsp:txXfrm>
    </dsp:sp>
    <dsp:sp modelId="{A79469D9-05DA-3546-9531-CE2E5AF59F42}">
      <dsp:nvSpPr>
        <dsp:cNvPr id="0" name=""/>
        <dsp:cNvSpPr/>
      </dsp:nvSpPr>
      <dsp:spPr>
        <a:xfrm rot="10800000">
          <a:off x="2381" y="2129102"/>
          <a:ext cx="2901156" cy="1160462"/>
        </a:xfrm>
        <a:prstGeom prst="chevr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8001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>
              <a:latin typeface="Futura Medium" panose="020B0602020204020303" pitchFamily="34" charset="-79"/>
              <a:cs typeface="Futura Medium" panose="020B0602020204020303" pitchFamily="34" charset="-79"/>
            </a:rPr>
            <a:t>Anfällig für Pilze und Bakterien</a:t>
          </a:r>
        </a:p>
      </dsp:txBody>
      <dsp:txXfrm rot="10800000">
        <a:off x="582612" y="2129102"/>
        <a:ext cx="1740694" cy="1160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BFCED-363E-4049-9929-3EFC6BBA4AC1}" type="datetimeFigureOut">
              <a:rPr lang="de-DE" smtClean="0"/>
              <a:t>28.09.21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D5504-6C8C-D54C-A7F6-980D8765E6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6612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D5504-6C8C-D54C-A7F6-980D8765E66F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3731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D5504-6C8C-D54C-A7F6-980D8765E66F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850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D5504-6C8C-D54C-A7F6-980D8765E66F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6866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D5504-6C8C-D54C-A7F6-980D8765E66F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6390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D5504-6C8C-D54C-A7F6-980D8765E66F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7531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D5504-6C8C-D54C-A7F6-980D8765E66F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0795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D5504-6C8C-D54C-A7F6-980D8765E66F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6454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D5504-6C8C-D54C-A7F6-980D8765E66F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7457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9B2D38-9114-1442-91C9-51EB758CE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D058F7B-8677-D749-8E27-F3BCDE3BF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DF63FEE-80FA-2046-B7C8-732C7D112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AE90-7028-8A42-9EE1-706BF3D19B85}" type="datetimeFigureOut">
              <a:rPr lang="de-DE" smtClean="0"/>
              <a:t>28.09.21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290762-680D-B24F-B75F-F5442BDB4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80F124-F1A3-574F-AC52-DC5E7933A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A1DD-F7AD-5047-98FC-AA3C7D1A5E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6772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F120EF-F5F1-3440-852D-D34027EB1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9C7CDE4-51F3-2449-9229-DF301DA277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EA2E91E-D79A-AE46-86EB-05F7E20FD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AE90-7028-8A42-9EE1-706BF3D19B85}" type="datetimeFigureOut">
              <a:rPr lang="de-DE" smtClean="0"/>
              <a:t>28.09.21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C796F1-EAAE-FE44-A467-94FA6469F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B3E61FD-1194-1F4F-8F2F-0F6F6A131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A1DD-F7AD-5047-98FC-AA3C7D1A5E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045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42FD642-21C2-7D4C-87C0-0F75E9CC3C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559B665-A76B-0345-9BC3-2684F401FA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731696B-2609-974F-A683-470955EBA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AE90-7028-8A42-9EE1-706BF3D19B85}" type="datetimeFigureOut">
              <a:rPr lang="de-DE" smtClean="0"/>
              <a:t>28.09.21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5886D31-09C6-FF4E-8406-EED2C5DC0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75D8B61-A209-1646-B33C-D19F90CE8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A1DD-F7AD-5047-98FC-AA3C7D1A5E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5742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8ACCD8-11EC-1D4C-87E6-C34B9B0A0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87B94CB-E60A-2D40-A6F6-89AC47C66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40B83E0-08A8-394A-8742-BB2AE159B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AE90-7028-8A42-9EE1-706BF3D19B85}" type="datetimeFigureOut">
              <a:rPr lang="de-DE" smtClean="0"/>
              <a:t>28.09.21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049291-E051-E44E-BFE8-20838F91F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87038C-6095-C847-9A38-373C02694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A1DD-F7AD-5047-98FC-AA3C7D1A5E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290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5444F0-4C24-594C-80CE-3AC864AC5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38548E3-5124-4348-B5FD-5EF95C496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2C6EEA3-EBA9-6F49-ABFA-44D9AD214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AE90-7028-8A42-9EE1-706BF3D19B85}" type="datetimeFigureOut">
              <a:rPr lang="de-DE" smtClean="0"/>
              <a:t>28.09.21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7E896F-90A7-854A-92B7-DF18440ED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A5CE39-541A-DA4B-83DE-E3A1D6FD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A1DD-F7AD-5047-98FC-AA3C7D1A5E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4665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3BB697-8F19-B24E-9FFC-D1ACE8BF8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E8EFD3-7888-6241-BF4F-99CF8233A8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544D076-C2DD-3D47-80AE-5F298215DB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82E69EC-6CEC-4F4E-B377-3000BAAFA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AE90-7028-8A42-9EE1-706BF3D19B85}" type="datetimeFigureOut">
              <a:rPr lang="de-DE" smtClean="0"/>
              <a:t>28.09.21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94C6579-6422-E145-9B6F-9F75AE536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F30082-4FB9-9947-A4F2-883657FF1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A1DD-F7AD-5047-98FC-AA3C7D1A5E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9468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6D0E54-32F7-674C-BCB4-6014A5058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1EF1C77-0F1F-8848-A569-77E9F5807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910602B-9037-314A-9678-1DFBD6D33D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049589B-8ABA-454E-A74D-8196E79F9B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78ADB63-825A-BF45-96C8-A8504C4F36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AD09D4A-A2F7-F745-BAB9-A06DAFDC8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AE90-7028-8A42-9EE1-706BF3D19B85}" type="datetimeFigureOut">
              <a:rPr lang="de-DE" smtClean="0"/>
              <a:t>28.09.21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BDB619D-83E0-3A43-B9E0-7B455BA5A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A999279-05C5-4A49-8517-2AD7A616A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A1DD-F7AD-5047-98FC-AA3C7D1A5E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88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0DCBFC-208C-484C-87D4-F3A3FC06D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EE892BA-04AF-904A-9752-86181D0E7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AE90-7028-8A42-9EE1-706BF3D19B85}" type="datetimeFigureOut">
              <a:rPr lang="de-DE" smtClean="0"/>
              <a:t>28.09.21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0B39019-47A3-034B-98D6-8968B8198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F0C2E2E-082C-8F47-87A4-A346B458A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A1DD-F7AD-5047-98FC-AA3C7D1A5E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4236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E7B0E10-6086-2D42-8524-90702B84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AE90-7028-8A42-9EE1-706BF3D19B85}" type="datetimeFigureOut">
              <a:rPr lang="de-DE" smtClean="0"/>
              <a:t>28.09.21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5B9D432-5030-FC43-B106-DD9CCD840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99999D4-A9CB-8C41-916D-BE84C196B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A1DD-F7AD-5047-98FC-AA3C7D1A5E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511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C25E46-2467-BF40-9A93-07A067C8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D34A00-542E-1E4C-967A-30A3EC0B3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4DEFE2F-58AA-C941-A408-AD85D0162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4C42861-7517-3547-A317-F449D82C5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AE90-7028-8A42-9EE1-706BF3D19B85}" type="datetimeFigureOut">
              <a:rPr lang="de-DE" smtClean="0"/>
              <a:t>28.09.21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4A14242-0026-4B4A-82E3-E20D10E4B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4F4F74D-7D54-A14E-B4E4-07E18399A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A1DD-F7AD-5047-98FC-AA3C7D1A5E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1755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7C9FC6-DC1C-2344-9EB4-75DE80A0E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5C92423-E811-8E41-BAEE-1B5205AE54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4638013-0411-B141-BF0E-20C65D8D4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B008F40-C4E4-1A4A-B2A6-C84083450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AE90-7028-8A42-9EE1-706BF3D19B85}" type="datetimeFigureOut">
              <a:rPr lang="de-DE" smtClean="0"/>
              <a:t>28.09.21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5BC35EC-A7E0-E04B-A2A2-D74915CBE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9B47BF8-0161-4D46-9236-3A2311415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A1DD-F7AD-5047-98FC-AA3C7D1A5E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8274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038E31B-4D70-804E-8967-460121410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3AD5E1C-38EE-DC4A-9CFE-D679C899A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AE896-6257-9A4E-B6DB-1865A8DC36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2AE90-7028-8A42-9EE1-706BF3D19B85}" type="datetimeFigureOut">
              <a:rPr lang="de-DE" smtClean="0"/>
              <a:t>28.09.21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DE7CE5-6885-EA48-A9F3-9409E82AA2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10CFBE8-5399-3942-8B5D-DE533F548F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BA1DD-F7AD-5047-98FC-AA3C7D1A5E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6389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20.pn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3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g"/><Relationship Id="rId5" Type="http://schemas.openxmlformats.org/officeDocument/2006/relationships/image" Target="../media/image50.png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nachhaltig-in-graz.at/april-2021-co2-konzentration-420-ppm/" TargetMode="External"/><Relationship Id="rId13" Type="http://schemas.openxmlformats.org/officeDocument/2006/relationships/hyperlink" Target="https://ec.europa.eu/clima/change/consequences_de" TargetMode="External"/><Relationship Id="rId18" Type="http://schemas.openxmlformats.org/officeDocument/2006/relationships/hyperlink" Target="https://de.wikipedia.org/wiki/Klimapolitik" TargetMode="External"/><Relationship Id="rId3" Type="http://schemas.openxmlformats.org/officeDocument/2006/relationships/hyperlink" Target="https://www.jbn.de/kampagnen/klimawandel/klimawandel-erklaert/" TargetMode="External"/><Relationship Id="rId21" Type="http://schemas.openxmlformats.org/officeDocument/2006/relationships/hyperlink" Target="https://www.klimafakten.de/meldung/was-sagt-die-afd-zum-klimawandel-was-sagen-andere-parteien-und-was-ist-der-stand-der" TargetMode="External"/><Relationship Id="rId7" Type="http://schemas.openxmlformats.org/officeDocument/2006/relationships/hyperlink" Target="https://www.google.de/url?sa=i&amp;url=https%3A%2F%2Fnachhaltig-in-graz.at%2Fapril-2021-co2-konzentration-420-ppm%2F&amp;psig=AOvVaw2RGapI3ogrgqjyh7T4X7ua&amp;ust=1631380635326000&amp;source=images&amp;cd=vfe&amp;ved=0CAsQjRxqFwoTCMi9sfj09PICFQAAAAAdAAAAABAD" TargetMode="External"/><Relationship Id="rId12" Type="http://schemas.openxmlformats.org/officeDocument/2006/relationships/hyperlink" Target="https://www.zeit.de/wissen/umwelt/2018-08/klimawandel-erderwaermung-duerre-risiko-klima-forschung-kippelemente" TargetMode="External"/><Relationship Id="rId17" Type="http://schemas.openxmlformats.org/officeDocument/2006/relationships/hyperlink" Target="https://www.ufz.de/index.php?de=47252" TargetMode="External"/><Relationship Id="rId25" Type="http://schemas.openxmlformats.org/officeDocument/2006/relationships/hyperlink" Target="https://youtu.be/Z1UBHOO2pIE" TargetMode="External"/><Relationship Id="rId2" Type="http://schemas.openxmlformats.org/officeDocument/2006/relationships/hyperlink" Target="https://www.care.de/care-hilfe/themen/klimawandel" TargetMode="External"/><Relationship Id="rId16" Type="http://schemas.openxmlformats.org/officeDocument/2006/relationships/hyperlink" Target="https://www.dw.com/de/wie-der-klimawandel-den-wintereinbruch-beg%C3%BCnstigt/a-56513595" TargetMode="External"/><Relationship Id="rId20" Type="http://schemas.openxmlformats.org/officeDocument/2006/relationships/hyperlink" Target="https://www.youtube.com/watch?v=Ljcz4tA101U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c.europa.eu/clima/change/causes_de" TargetMode="External"/><Relationship Id="rId11" Type="http://schemas.openxmlformats.org/officeDocument/2006/relationships/hyperlink" Target="https://de.wikipedia.org/wiki/Petteri_Taalas" TargetMode="External"/><Relationship Id="rId24" Type="http://schemas.openxmlformats.org/officeDocument/2006/relationships/hyperlink" Target="https://www.co2online.de/klima-schuetzen/klimawandel/co2-ausstoss-der-laender/" TargetMode="External"/><Relationship Id="rId5" Type="http://schemas.openxmlformats.org/officeDocument/2006/relationships/hyperlink" Target="https://de.serlo.org/community/199861/ursachen-des-klimawandels" TargetMode="External"/><Relationship Id="rId15" Type="http://schemas.openxmlformats.org/officeDocument/2006/relationships/hyperlink" Target="https://www.rnd.de/panorama/schon-fast-500-millionen-tiere-durch-australische-buschfeuer-getotet-MJT5QHZBTZ53GUTUKLSCKT5J6E.html" TargetMode="External"/><Relationship Id="rId23" Type="http://schemas.openxmlformats.org/officeDocument/2006/relationships/hyperlink" Target="https://taz.de/Klimapolitik-der-Linken/!5777448/" TargetMode="External"/><Relationship Id="rId10" Type="http://schemas.openxmlformats.org/officeDocument/2006/relationships/hyperlink" Target="https://www.br.de/klimawandel/klimaabkommen-paris-protokoll-klimapolitik-klimawandel-102.html" TargetMode="External"/><Relationship Id="rId19" Type="http://schemas.openxmlformats.org/officeDocument/2006/relationships/hyperlink" Target="https://de.wikipedia.org/wiki/Emissionsrechtehandel" TargetMode="External"/><Relationship Id="rId4" Type="http://schemas.openxmlformats.org/officeDocument/2006/relationships/hyperlink" Target="https://www.helmholtz-klima.de/aktuelles/es-gibt-keinen-zweifel-der-mensch-verursacht-den-klimawandel" TargetMode="External"/><Relationship Id="rId9" Type="http://schemas.openxmlformats.org/officeDocument/2006/relationships/hyperlink" Target="https://de.wikipedia.org/wiki/1,5-Grad-Ziel" TargetMode="External"/><Relationship Id="rId14" Type="http://schemas.openxmlformats.org/officeDocument/2006/relationships/hyperlink" Target="https://www.dw.com/de/hotspots-weltweit-wo-der-klimawandel-zu-rekordhitze-f%C3%BChrt/g-58206690" TargetMode="External"/><Relationship Id="rId22" Type="http://schemas.openxmlformats.org/officeDocument/2006/relationships/hyperlink" Target="https://www.mdr.de/nachrichten/deutschland/wahlen/bundestagswahl/kein-wahlprogramm-genuegt-klimazielen-100.html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C2C46CB-7259-A843-A2BB-BDF048384234}"/>
              </a:ext>
            </a:extLst>
          </p:cNvPr>
          <p:cNvSpPr txBox="1"/>
          <p:nvPr/>
        </p:nvSpPr>
        <p:spPr>
          <a:xfrm>
            <a:off x="8292662" y="3167390"/>
            <a:ext cx="29655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Geht gleich los…</a:t>
            </a:r>
          </a:p>
        </p:txBody>
      </p:sp>
    </p:spTree>
    <p:extLst>
      <p:ext uri="{BB962C8B-B14F-4D97-AF65-F5344CB8AC3E}">
        <p14:creationId xmlns:p14="http://schemas.microsoft.com/office/powerpoint/2010/main" val="149546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18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 Blase groß 1">
            <a:extLst>
              <a:ext uri="{FF2B5EF4-FFF2-40B4-BE49-F238E27FC236}">
                <a16:creationId xmlns:a16="http://schemas.microsoft.com/office/drawing/2014/main" id="{A0871123-4793-894A-A024-91D95C945AFF}"/>
              </a:ext>
            </a:extLst>
          </p:cNvPr>
          <p:cNvSpPr/>
          <p:nvPr/>
        </p:nvSpPr>
        <p:spPr>
          <a:xfrm>
            <a:off x="9790491" y="5063026"/>
            <a:ext cx="3224463" cy="3224463"/>
          </a:xfrm>
          <a:prstGeom prst="ellipse">
            <a:avLst/>
          </a:prstGeom>
          <a:solidFill>
            <a:schemeClr val="bg1">
              <a:alpha val="6842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! Blase klein">
            <a:extLst>
              <a:ext uri="{FF2B5EF4-FFF2-40B4-BE49-F238E27FC236}">
                <a16:creationId xmlns:a16="http://schemas.microsoft.com/office/drawing/2014/main" id="{0D25B622-6DCF-D04B-8DB6-CB01DE81E845}"/>
              </a:ext>
            </a:extLst>
          </p:cNvPr>
          <p:cNvSpPr/>
          <p:nvPr/>
        </p:nvSpPr>
        <p:spPr>
          <a:xfrm>
            <a:off x="6315577" y="6381634"/>
            <a:ext cx="1309067" cy="1309067"/>
          </a:xfrm>
          <a:prstGeom prst="ellipse">
            <a:avLst/>
          </a:prstGeom>
          <a:solidFill>
            <a:schemeClr val="bg1">
              <a:alpha val="6842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! Blase klein">
            <a:extLst>
              <a:ext uri="{FF2B5EF4-FFF2-40B4-BE49-F238E27FC236}">
                <a16:creationId xmlns:a16="http://schemas.microsoft.com/office/drawing/2014/main" id="{D77AFE75-3877-AF4F-8A4D-6D72FFD00297}"/>
              </a:ext>
            </a:extLst>
          </p:cNvPr>
          <p:cNvSpPr/>
          <p:nvPr/>
        </p:nvSpPr>
        <p:spPr>
          <a:xfrm>
            <a:off x="3154198" y="5895863"/>
            <a:ext cx="2998156" cy="2998156"/>
          </a:xfrm>
          <a:prstGeom prst="ellipse">
            <a:avLst/>
          </a:prstGeom>
          <a:solidFill>
            <a:schemeClr val="bg1">
              <a:alpha val="6842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! Blase klein">
            <a:extLst>
              <a:ext uri="{FF2B5EF4-FFF2-40B4-BE49-F238E27FC236}">
                <a16:creationId xmlns:a16="http://schemas.microsoft.com/office/drawing/2014/main" id="{4B75A8DE-C3AA-384C-80D5-F52CEBE499D2}"/>
              </a:ext>
            </a:extLst>
          </p:cNvPr>
          <p:cNvSpPr/>
          <p:nvPr/>
        </p:nvSpPr>
        <p:spPr>
          <a:xfrm>
            <a:off x="7787867" y="5925513"/>
            <a:ext cx="1782205" cy="1782205"/>
          </a:xfrm>
          <a:prstGeom prst="ellipse">
            <a:avLst/>
          </a:prstGeom>
          <a:solidFill>
            <a:schemeClr val="bg1">
              <a:alpha val="6842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! Blase groß 2">
            <a:extLst>
              <a:ext uri="{FF2B5EF4-FFF2-40B4-BE49-F238E27FC236}">
                <a16:creationId xmlns:a16="http://schemas.microsoft.com/office/drawing/2014/main" id="{84B563A0-241C-4047-AD91-24637D4ECA5E}"/>
              </a:ext>
            </a:extLst>
          </p:cNvPr>
          <p:cNvSpPr/>
          <p:nvPr/>
        </p:nvSpPr>
        <p:spPr>
          <a:xfrm>
            <a:off x="-1206578" y="5696653"/>
            <a:ext cx="2679031" cy="2679031"/>
          </a:xfrm>
          <a:prstGeom prst="ellipse">
            <a:avLst/>
          </a:prstGeom>
          <a:solidFill>
            <a:schemeClr val="bg1">
              <a:alpha val="6842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! Blase klein">
            <a:extLst>
              <a:ext uri="{FF2B5EF4-FFF2-40B4-BE49-F238E27FC236}">
                <a16:creationId xmlns:a16="http://schemas.microsoft.com/office/drawing/2014/main" id="{9748E68F-DE12-FA47-9B4C-CC1058BA011F}"/>
              </a:ext>
            </a:extLst>
          </p:cNvPr>
          <p:cNvSpPr/>
          <p:nvPr/>
        </p:nvSpPr>
        <p:spPr>
          <a:xfrm>
            <a:off x="1639265" y="6381634"/>
            <a:ext cx="1433321" cy="1433321"/>
          </a:xfrm>
          <a:prstGeom prst="ellipse">
            <a:avLst/>
          </a:prstGeom>
          <a:solidFill>
            <a:schemeClr val="bg1">
              <a:alpha val="6842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! Treibhausgase">
            <a:extLst>
              <a:ext uri="{FF2B5EF4-FFF2-40B4-BE49-F238E27FC236}">
                <a16:creationId xmlns:a16="http://schemas.microsoft.com/office/drawing/2014/main" id="{73D33A27-C7DE-8140-98EC-09EE894E40F3}"/>
              </a:ext>
            </a:extLst>
          </p:cNvPr>
          <p:cNvSpPr txBox="1"/>
          <p:nvPr/>
        </p:nvSpPr>
        <p:spPr>
          <a:xfrm>
            <a:off x="12784364" y="242047"/>
            <a:ext cx="56643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600" u="sng" dirty="0">
                <a:solidFill>
                  <a:srgbClr val="FFD16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Treibhaus</a:t>
            </a:r>
            <a:r>
              <a:rPr lang="de-DE" sz="6600" dirty="0">
                <a:solidFill>
                  <a:srgbClr val="FFD16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g</a:t>
            </a:r>
            <a:r>
              <a:rPr lang="de-DE" sz="6600" u="sng" dirty="0">
                <a:solidFill>
                  <a:srgbClr val="FFD16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ase</a:t>
            </a:r>
            <a:endParaRPr lang="de-DE" u="sng" dirty="0">
              <a:solidFill>
                <a:srgbClr val="FFD166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3" name="! Stichpunkte">
            <a:extLst>
              <a:ext uri="{FF2B5EF4-FFF2-40B4-BE49-F238E27FC236}">
                <a16:creationId xmlns:a16="http://schemas.microsoft.com/office/drawing/2014/main" id="{1DD5BC06-E2F1-1243-BDA6-734BCF503E67}"/>
              </a:ext>
            </a:extLst>
          </p:cNvPr>
          <p:cNvSpPr txBox="1"/>
          <p:nvPr/>
        </p:nvSpPr>
        <p:spPr>
          <a:xfrm>
            <a:off x="-9914965" y="1720840"/>
            <a:ext cx="92515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itchFamily="2" charset="2"/>
              <a:buChar char="-"/>
            </a:pPr>
            <a:r>
              <a:rPr lang="de-DE" sz="4800" dirty="0">
                <a:solidFill>
                  <a:srgbClr val="06D6A0"/>
                </a:solidFill>
                <a:effectLst>
                  <a:outerShdw dist="38100" dir="18900000" algn="bl" rotWithShape="0">
                    <a:prstClr val="black"/>
                  </a:outerShdw>
                </a:effectLst>
                <a:latin typeface="Futura Medium" panose="020B0602020204020303" pitchFamily="34" charset="-79"/>
                <a:cs typeface="Futura Medium" panose="020B0602020204020303" pitchFamily="34" charset="-79"/>
              </a:rPr>
              <a:t>W</a:t>
            </a:r>
            <a:r>
              <a:rPr lang="de-DE" sz="4000" dirty="0">
                <a:solidFill>
                  <a:srgbClr val="06D6A0"/>
                </a:solidFill>
                <a:effectLst>
                  <a:outerShdw dist="38100" dir="18900000" algn="bl" rotWithShape="0">
                    <a:prstClr val="black"/>
                  </a:outerShdw>
                </a:effectLst>
                <a:latin typeface="Futura Medium" panose="020B0602020204020303" pitchFamily="34" charset="-79"/>
                <a:cs typeface="Futura Medium" panose="020B0602020204020303" pitchFamily="34" charset="-79"/>
              </a:rPr>
              <a:t>irken wie Widerhaken</a:t>
            </a:r>
          </a:p>
          <a:p>
            <a:pPr marL="1485900" lvl="2" indent="-571500">
              <a:buFont typeface="Wingdings" pitchFamily="2" charset="2"/>
              <a:buChar char="Ø"/>
            </a:pPr>
            <a:r>
              <a:rPr lang="de-DE" sz="4000" dirty="0">
                <a:solidFill>
                  <a:srgbClr val="06D6A0"/>
                </a:solidFill>
                <a:effectLst>
                  <a:outerShdw dist="38100" dir="18900000" algn="bl" rotWithShape="0">
                    <a:prstClr val="black"/>
                  </a:outerShdw>
                </a:effectLst>
                <a:latin typeface="Futura Medium" panose="020B0602020204020303" pitchFamily="34" charset="-79"/>
                <a:cs typeface="Futura Medium" panose="020B0602020204020303" pitchFamily="34" charset="-79"/>
              </a:rPr>
              <a:t>Lassen Sonnenstrahlung hinein, aber nicht raus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4800" dirty="0">
                <a:solidFill>
                  <a:srgbClr val="06D6A0"/>
                </a:solidFill>
                <a:effectLst>
                  <a:outerShdw dist="38100" dir="18900000" algn="bl" rotWithShape="0">
                    <a:prstClr val="black"/>
                  </a:outerShdw>
                </a:effectLst>
                <a:latin typeface="Futura Medium" panose="020B0602020204020303" pitchFamily="34" charset="-79"/>
                <a:cs typeface="Futura Medium" panose="020B0602020204020303" pitchFamily="34" charset="-79"/>
              </a:rPr>
              <a:t>G</a:t>
            </a:r>
            <a:r>
              <a:rPr lang="de-DE" sz="4000" dirty="0">
                <a:solidFill>
                  <a:srgbClr val="06D6A0"/>
                </a:solidFill>
                <a:effectLst>
                  <a:outerShdw dist="38100" dir="18900000" algn="bl" rotWithShape="0">
                    <a:prstClr val="black"/>
                  </a:outerShdw>
                </a:effectLst>
                <a:latin typeface="Futura Medium" panose="020B0602020204020303" pitchFamily="34" charset="-79"/>
                <a:cs typeface="Futura Medium" panose="020B0602020204020303" pitchFamily="34" charset="-79"/>
              </a:rPr>
              <a:t>esamte Erde erwärmt sich mit der Zeit</a:t>
            </a:r>
          </a:p>
        </p:txBody>
      </p:sp>
      <p:sp>
        <p:nvSpPr>
          <p:cNvPr id="6" name="! Ecke oben links">
            <a:extLst>
              <a:ext uri="{FF2B5EF4-FFF2-40B4-BE49-F238E27FC236}">
                <a16:creationId xmlns:a16="http://schemas.microsoft.com/office/drawing/2014/main" id="{4D0E36FD-FC79-0D4D-921F-A085D2ABE733}"/>
              </a:ext>
            </a:extLst>
          </p:cNvPr>
          <p:cNvSpPr/>
          <p:nvPr/>
        </p:nvSpPr>
        <p:spPr>
          <a:xfrm rot="5400000">
            <a:off x="1306873" y="1078508"/>
            <a:ext cx="959638" cy="925116"/>
          </a:xfrm>
          <a:prstGeom prst="corner">
            <a:avLst>
              <a:gd name="adj1" fmla="val 19448"/>
              <a:gd name="adj2" fmla="val 17651"/>
            </a:avLst>
          </a:prstGeom>
          <a:solidFill>
            <a:srgbClr val="4623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! Ecke unten rechts">
            <a:extLst>
              <a:ext uri="{FF2B5EF4-FFF2-40B4-BE49-F238E27FC236}">
                <a16:creationId xmlns:a16="http://schemas.microsoft.com/office/drawing/2014/main" id="{0B6A3EFE-6BE7-3D48-B2BB-25290960CB1B}"/>
              </a:ext>
            </a:extLst>
          </p:cNvPr>
          <p:cNvSpPr/>
          <p:nvPr/>
        </p:nvSpPr>
        <p:spPr>
          <a:xfrm rot="16200000">
            <a:off x="9499181" y="4128613"/>
            <a:ext cx="959638" cy="925116"/>
          </a:xfrm>
          <a:prstGeom prst="corner">
            <a:avLst>
              <a:gd name="adj1" fmla="val 19448"/>
              <a:gd name="adj2" fmla="val 17651"/>
            </a:avLst>
          </a:prstGeom>
          <a:solidFill>
            <a:srgbClr val="4623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! Quelle">
            <a:extLst>
              <a:ext uri="{FF2B5EF4-FFF2-40B4-BE49-F238E27FC236}">
                <a16:creationId xmlns:a16="http://schemas.microsoft.com/office/drawing/2014/main" id="{E8F9E675-F7A5-BB45-8A2F-5D8E31B08A69}"/>
              </a:ext>
            </a:extLst>
          </p:cNvPr>
          <p:cNvSpPr txBox="1"/>
          <p:nvPr/>
        </p:nvSpPr>
        <p:spPr>
          <a:xfrm>
            <a:off x="0" y="0"/>
            <a:ext cx="1218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rgbClr val="3DDC97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(Q6)</a:t>
            </a:r>
          </a:p>
        </p:txBody>
      </p:sp>
      <p:pic>
        <p:nvPicPr>
          <p:cNvPr id="18" name="! Statistik">
            <a:extLst>
              <a:ext uri="{FF2B5EF4-FFF2-40B4-BE49-F238E27FC236}">
                <a16:creationId xmlns:a16="http://schemas.microsoft.com/office/drawing/2014/main" id="{9D96DEE5-6A61-BC4D-A572-FBD904285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265" y="1377097"/>
            <a:ext cx="8491537" cy="3370079"/>
          </a:xfrm>
          <a:prstGeom prst="rect">
            <a:avLst/>
          </a:prstGeom>
        </p:spPr>
      </p:pic>
      <p:sp>
        <p:nvSpPr>
          <p:cNvPr id="20" name="! Point of no return">
            <a:extLst>
              <a:ext uri="{FF2B5EF4-FFF2-40B4-BE49-F238E27FC236}">
                <a16:creationId xmlns:a16="http://schemas.microsoft.com/office/drawing/2014/main" id="{9B18E063-B3FB-EA48-9847-E25E32EC9B05}"/>
              </a:ext>
            </a:extLst>
          </p:cNvPr>
          <p:cNvSpPr/>
          <p:nvPr/>
        </p:nvSpPr>
        <p:spPr>
          <a:xfrm>
            <a:off x="-6018640" y="599582"/>
            <a:ext cx="56155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5400" u="sng" dirty="0">
                <a:solidFill>
                  <a:srgbClr val="FF4A1C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Point of no return</a:t>
            </a:r>
            <a:endParaRPr lang="de-DE" dirty="0"/>
          </a:p>
        </p:txBody>
      </p:sp>
      <p:sp>
        <p:nvSpPr>
          <p:cNvPr id="21" name="! 1,5°C Ziel">
            <a:extLst>
              <a:ext uri="{FF2B5EF4-FFF2-40B4-BE49-F238E27FC236}">
                <a16:creationId xmlns:a16="http://schemas.microsoft.com/office/drawing/2014/main" id="{E56F47D1-AD1C-924E-8DA0-9EAE3C76F043}"/>
              </a:ext>
            </a:extLst>
          </p:cNvPr>
          <p:cNvSpPr txBox="1"/>
          <p:nvPr/>
        </p:nvSpPr>
        <p:spPr>
          <a:xfrm>
            <a:off x="11987105" y="0"/>
            <a:ext cx="64615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u="sng" dirty="0">
                <a:solidFill>
                  <a:srgbClr val="4D243D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Das 1,5-Grad Ziel</a:t>
            </a:r>
            <a:r>
              <a:rPr lang="de-DE" sz="4400" dirty="0">
                <a:solidFill>
                  <a:srgbClr val="4D243D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;</a:t>
            </a:r>
            <a:r>
              <a:rPr lang="de-DE" sz="4400" u="sng" dirty="0">
                <a:solidFill>
                  <a:srgbClr val="4D243D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 </a:t>
            </a:r>
            <a:endParaRPr lang="de-DE" sz="4400" u="sng" dirty="0">
              <a:solidFill>
                <a:srgbClr val="FF4A1C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grpSp>
        <p:nvGrpSpPr>
          <p:cNvPr id="23" name="! Überschrift Unterlegung">
            <a:extLst>
              <a:ext uri="{FF2B5EF4-FFF2-40B4-BE49-F238E27FC236}">
                <a16:creationId xmlns:a16="http://schemas.microsoft.com/office/drawing/2014/main" id="{2E6428EE-A337-1140-B734-1A66971A8CFD}"/>
              </a:ext>
            </a:extLst>
          </p:cNvPr>
          <p:cNvGrpSpPr/>
          <p:nvPr/>
        </p:nvGrpSpPr>
        <p:grpSpPr>
          <a:xfrm>
            <a:off x="-28313" y="-1768934"/>
            <a:ext cx="12192000" cy="1733550"/>
            <a:chOff x="0" y="0"/>
            <a:chExt cx="12192000" cy="1733550"/>
          </a:xfrm>
        </p:grpSpPr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5819E01F-4708-CD49-BEC0-4DC567298658}"/>
                </a:ext>
              </a:extLst>
            </p:cNvPr>
            <p:cNvSpPr/>
            <p:nvPr/>
          </p:nvSpPr>
          <p:spPr>
            <a:xfrm>
              <a:off x="0" y="0"/>
              <a:ext cx="12192000" cy="1733550"/>
            </a:xfrm>
            <a:prstGeom prst="rect">
              <a:avLst/>
            </a:prstGeom>
            <a:solidFill>
              <a:srgbClr val="3DDC97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5" name="Gerade Verbindung 24">
              <a:extLst>
                <a:ext uri="{FF2B5EF4-FFF2-40B4-BE49-F238E27FC236}">
                  <a16:creationId xmlns:a16="http://schemas.microsoft.com/office/drawing/2014/main" id="{B813C57E-24DF-E04A-9076-6971543CC81F}"/>
                </a:ext>
              </a:extLst>
            </p:cNvPr>
            <p:cNvCxnSpPr/>
            <p:nvPr/>
          </p:nvCxnSpPr>
          <p:spPr>
            <a:xfrm>
              <a:off x="0" y="1733550"/>
              <a:ext cx="12192000" cy="0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082123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F2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! Körperklaus">
            <a:extLst>
              <a:ext uri="{FF2B5EF4-FFF2-40B4-BE49-F238E27FC236}">
                <a16:creationId xmlns:a16="http://schemas.microsoft.com/office/drawing/2014/main" id="{C24C3E90-1916-E445-AF20-D5DC0BC718B2}"/>
              </a:ext>
            </a:extLst>
          </p:cNvPr>
          <p:cNvSpPr txBox="1"/>
          <p:nvPr/>
        </p:nvSpPr>
        <p:spPr>
          <a:xfrm>
            <a:off x="9819188" y="4430214"/>
            <a:ext cx="1234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/>
              <a:t>© Körperklaus</a:t>
            </a:r>
          </a:p>
        </p:txBody>
      </p:sp>
      <p:grpSp>
        <p:nvGrpSpPr>
          <p:cNvPr id="20" name="! Überschrift Unterlegung">
            <a:extLst>
              <a:ext uri="{FF2B5EF4-FFF2-40B4-BE49-F238E27FC236}">
                <a16:creationId xmlns:a16="http://schemas.microsoft.com/office/drawing/2014/main" id="{D1DB8202-4AEB-9243-852A-AA3DF36D42C9}"/>
              </a:ext>
            </a:extLst>
          </p:cNvPr>
          <p:cNvGrpSpPr/>
          <p:nvPr/>
        </p:nvGrpSpPr>
        <p:grpSpPr>
          <a:xfrm>
            <a:off x="0" y="0"/>
            <a:ext cx="12192000" cy="1733550"/>
            <a:chOff x="0" y="0"/>
            <a:chExt cx="12192000" cy="1733550"/>
          </a:xfrm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E0A5B1E7-1A6A-114C-AC0B-1B6BACBF9117}"/>
                </a:ext>
              </a:extLst>
            </p:cNvPr>
            <p:cNvSpPr/>
            <p:nvPr/>
          </p:nvSpPr>
          <p:spPr>
            <a:xfrm>
              <a:off x="0" y="0"/>
              <a:ext cx="12192000" cy="1733550"/>
            </a:xfrm>
            <a:prstGeom prst="rect">
              <a:avLst/>
            </a:prstGeom>
            <a:solidFill>
              <a:srgbClr val="3DDC97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9" name="Gerade Verbindung 18">
              <a:extLst>
                <a:ext uri="{FF2B5EF4-FFF2-40B4-BE49-F238E27FC236}">
                  <a16:creationId xmlns:a16="http://schemas.microsoft.com/office/drawing/2014/main" id="{30352875-EFDD-7C4B-BE1E-B334FCF3948B}"/>
                </a:ext>
              </a:extLst>
            </p:cNvPr>
            <p:cNvCxnSpPr/>
            <p:nvPr/>
          </p:nvCxnSpPr>
          <p:spPr>
            <a:xfrm>
              <a:off x="0" y="1733550"/>
              <a:ext cx="12192000" cy="0"/>
            </a:xfrm>
            <a:prstGeom prst="line">
              <a:avLst/>
            </a:prstGeom>
            <a:ln w="889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! 1,5°C Ziel">
            <a:extLst>
              <a:ext uri="{FF2B5EF4-FFF2-40B4-BE49-F238E27FC236}">
                <a16:creationId xmlns:a16="http://schemas.microsoft.com/office/drawing/2014/main" id="{29130A3D-59E4-6340-B1B0-363077BAA5FF}"/>
              </a:ext>
            </a:extLst>
          </p:cNvPr>
          <p:cNvSpPr txBox="1"/>
          <p:nvPr/>
        </p:nvSpPr>
        <p:spPr>
          <a:xfrm>
            <a:off x="2865216" y="0"/>
            <a:ext cx="64615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u="sng" dirty="0">
                <a:solidFill>
                  <a:srgbClr val="4D243D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Das 1,5-Grad Ziel  </a:t>
            </a:r>
            <a:endParaRPr lang="de-DE" sz="4400" u="sng" dirty="0">
              <a:solidFill>
                <a:srgbClr val="FF4A1C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3" name="! Point of no return">
            <a:extLst>
              <a:ext uri="{FF2B5EF4-FFF2-40B4-BE49-F238E27FC236}">
                <a16:creationId xmlns:a16="http://schemas.microsoft.com/office/drawing/2014/main" id="{40B8476C-F5FE-344B-BD5D-94120BB67E57}"/>
              </a:ext>
            </a:extLst>
          </p:cNvPr>
          <p:cNvSpPr/>
          <p:nvPr/>
        </p:nvSpPr>
        <p:spPr>
          <a:xfrm>
            <a:off x="3288242" y="668491"/>
            <a:ext cx="56155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5400" u="sng" dirty="0">
                <a:solidFill>
                  <a:srgbClr val="FF4F3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utura Medium" panose="020B0602020204020303" pitchFamily="34" charset="-79"/>
                <a:cs typeface="Futura Medium" panose="020B0602020204020303" pitchFamily="34" charset="-79"/>
              </a:rPr>
              <a:t>Point of no return</a:t>
            </a:r>
            <a:endParaRPr lang="de-DE" dirty="0">
              <a:solidFill>
                <a:srgbClr val="FF4F3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! ...und der">
            <a:extLst>
              <a:ext uri="{FF2B5EF4-FFF2-40B4-BE49-F238E27FC236}">
                <a16:creationId xmlns:a16="http://schemas.microsoft.com/office/drawing/2014/main" id="{7001B2C4-A17B-9140-A6E9-31762D5F0EE7}"/>
              </a:ext>
            </a:extLst>
          </p:cNvPr>
          <p:cNvSpPr txBox="1"/>
          <p:nvPr/>
        </p:nvSpPr>
        <p:spPr>
          <a:xfrm>
            <a:off x="1819570" y="1053295"/>
            <a:ext cx="1468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latin typeface="Rota" pitchFamily="2" charset="77"/>
              </a:rPr>
              <a:t>…und der</a:t>
            </a:r>
          </a:p>
        </p:txBody>
      </p:sp>
      <p:pic>
        <p:nvPicPr>
          <p:cNvPr id="3" name="! Statistik">
            <a:extLst>
              <a:ext uri="{FF2B5EF4-FFF2-40B4-BE49-F238E27FC236}">
                <a16:creationId xmlns:a16="http://schemas.microsoft.com/office/drawing/2014/main" id="{B490CA9B-68B7-0045-878B-95A698E26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230" y="7336463"/>
            <a:ext cx="8491537" cy="3370079"/>
          </a:xfrm>
          <a:prstGeom prst="rect">
            <a:avLst/>
          </a:prstGeom>
        </p:spPr>
      </p:pic>
      <p:sp>
        <p:nvSpPr>
          <p:cNvPr id="4" name="! Ecke oben links">
            <a:extLst>
              <a:ext uri="{FF2B5EF4-FFF2-40B4-BE49-F238E27FC236}">
                <a16:creationId xmlns:a16="http://schemas.microsoft.com/office/drawing/2014/main" id="{4D7C6ADF-6E02-CE47-AB88-EF6027EA03FC}"/>
              </a:ext>
            </a:extLst>
          </p:cNvPr>
          <p:cNvSpPr/>
          <p:nvPr/>
        </p:nvSpPr>
        <p:spPr>
          <a:xfrm rot="5400000">
            <a:off x="-2350727" y="-1223257"/>
            <a:ext cx="959638" cy="925116"/>
          </a:xfrm>
          <a:prstGeom prst="corner">
            <a:avLst>
              <a:gd name="adj1" fmla="val 19448"/>
              <a:gd name="adj2" fmla="val 17651"/>
            </a:avLst>
          </a:prstGeom>
          <a:solidFill>
            <a:srgbClr val="4623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! Ecke unten rechts">
            <a:extLst>
              <a:ext uri="{FF2B5EF4-FFF2-40B4-BE49-F238E27FC236}">
                <a16:creationId xmlns:a16="http://schemas.microsoft.com/office/drawing/2014/main" id="{A137FF2F-7AF5-F545-8A2F-2B81A1BCF28E}"/>
              </a:ext>
            </a:extLst>
          </p:cNvPr>
          <p:cNvSpPr/>
          <p:nvPr/>
        </p:nvSpPr>
        <p:spPr>
          <a:xfrm rot="16200000">
            <a:off x="13062188" y="7849275"/>
            <a:ext cx="959638" cy="925116"/>
          </a:xfrm>
          <a:prstGeom prst="corner">
            <a:avLst>
              <a:gd name="adj1" fmla="val 19448"/>
              <a:gd name="adj2" fmla="val 17651"/>
            </a:avLst>
          </a:prstGeom>
          <a:solidFill>
            <a:srgbClr val="4623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! Blase groß 1">
            <a:extLst>
              <a:ext uri="{FF2B5EF4-FFF2-40B4-BE49-F238E27FC236}">
                <a16:creationId xmlns:a16="http://schemas.microsoft.com/office/drawing/2014/main" id="{00DDA840-0E6C-B94F-AD04-FE9C018340AD}"/>
              </a:ext>
            </a:extLst>
          </p:cNvPr>
          <p:cNvSpPr/>
          <p:nvPr/>
        </p:nvSpPr>
        <p:spPr>
          <a:xfrm>
            <a:off x="10182081" y="8826808"/>
            <a:ext cx="3224463" cy="3224463"/>
          </a:xfrm>
          <a:prstGeom prst="ellipse">
            <a:avLst/>
          </a:prstGeom>
          <a:solidFill>
            <a:schemeClr val="bg1">
              <a:alpha val="6842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! Blase klein">
            <a:extLst>
              <a:ext uri="{FF2B5EF4-FFF2-40B4-BE49-F238E27FC236}">
                <a16:creationId xmlns:a16="http://schemas.microsoft.com/office/drawing/2014/main" id="{48CA5BCE-3771-3B46-9EB8-9E3D4890406C}"/>
              </a:ext>
            </a:extLst>
          </p:cNvPr>
          <p:cNvSpPr/>
          <p:nvPr/>
        </p:nvSpPr>
        <p:spPr>
          <a:xfrm>
            <a:off x="6617292" y="9021502"/>
            <a:ext cx="1309067" cy="1309067"/>
          </a:xfrm>
          <a:prstGeom prst="ellipse">
            <a:avLst/>
          </a:prstGeom>
          <a:solidFill>
            <a:schemeClr val="bg1">
              <a:alpha val="6842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! Blase klein">
            <a:extLst>
              <a:ext uri="{FF2B5EF4-FFF2-40B4-BE49-F238E27FC236}">
                <a16:creationId xmlns:a16="http://schemas.microsoft.com/office/drawing/2014/main" id="{E8824212-0C41-3B42-A11B-BF7DE57BAAA1}"/>
              </a:ext>
            </a:extLst>
          </p:cNvPr>
          <p:cNvSpPr/>
          <p:nvPr/>
        </p:nvSpPr>
        <p:spPr>
          <a:xfrm>
            <a:off x="3374818" y="7530524"/>
            <a:ext cx="2998156" cy="2998156"/>
          </a:xfrm>
          <a:prstGeom prst="ellipse">
            <a:avLst/>
          </a:prstGeom>
          <a:solidFill>
            <a:schemeClr val="bg1">
              <a:alpha val="6842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! Blase klein">
            <a:extLst>
              <a:ext uri="{FF2B5EF4-FFF2-40B4-BE49-F238E27FC236}">
                <a16:creationId xmlns:a16="http://schemas.microsoft.com/office/drawing/2014/main" id="{11730FF1-AD3F-9D4F-8F06-EDAA315A2B5D}"/>
              </a:ext>
            </a:extLst>
          </p:cNvPr>
          <p:cNvSpPr/>
          <p:nvPr/>
        </p:nvSpPr>
        <p:spPr>
          <a:xfrm>
            <a:off x="8155558" y="9029602"/>
            <a:ext cx="1782205" cy="1782205"/>
          </a:xfrm>
          <a:prstGeom prst="ellipse">
            <a:avLst/>
          </a:prstGeom>
          <a:solidFill>
            <a:schemeClr val="bg1">
              <a:alpha val="6842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! Blase groß 2">
            <a:extLst>
              <a:ext uri="{FF2B5EF4-FFF2-40B4-BE49-F238E27FC236}">
                <a16:creationId xmlns:a16="http://schemas.microsoft.com/office/drawing/2014/main" id="{DDA3C1AF-06E7-4D4C-89AA-7BE64828FDAF}"/>
              </a:ext>
            </a:extLst>
          </p:cNvPr>
          <p:cNvSpPr/>
          <p:nvPr/>
        </p:nvSpPr>
        <p:spPr>
          <a:xfrm>
            <a:off x="-1058000" y="9674153"/>
            <a:ext cx="2679031" cy="2679031"/>
          </a:xfrm>
          <a:prstGeom prst="ellipse">
            <a:avLst/>
          </a:prstGeom>
          <a:solidFill>
            <a:schemeClr val="bg1">
              <a:alpha val="6842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! Blase klein">
            <a:extLst>
              <a:ext uri="{FF2B5EF4-FFF2-40B4-BE49-F238E27FC236}">
                <a16:creationId xmlns:a16="http://schemas.microsoft.com/office/drawing/2014/main" id="{8C2F1A73-FDBF-5149-B116-2A664050B22C}"/>
              </a:ext>
            </a:extLst>
          </p:cNvPr>
          <p:cNvSpPr/>
          <p:nvPr/>
        </p:nvSpPr>
        <p:spPr>
          <a:xfrm>
            <a:off x="2148555" y="12351302"/>
            <a:ext cx="1433321" cy="1433321"/>
          </a:xfrm>
          <a:prstGeom prst="ellipse">
            <a:avLst/>
          </a:prstGeom>
          <a:solidFill>
            <a:schemeClr val="bg1">
              <a:alpha val="6842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! Quelle">
            <a:extLst>
              <a:ext uri="{FF2B5EF4-FFF2-40B4-BE49-F238E27FC236}">
                <a16:creationId xmlns:a16="http://schemas.microsoft.com/office/drawing/2014/main" id="{F59053FA-F695-F04B-A6E1-01F6ACDFA2A2}"/>
              </a:ext>
            </a:extLst>
          </p:cNvPr>
          <p:cNvSpPr txBox="1"/>
          <p:nvPr/>
        </p:nvSpPr>
        <p:spPr>
          <a:xfrm>
            <a:off x="0" y="-760699"/>
            <a:ext cx="1218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rgbClr val="3DDC97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(Q6)</a:t>
            </a:r>
          </a:p>
        </p:txBody>
      </p:sp>
      <p:sp>
        <p:nvSpPr>
          <p:cNvPr id="15" name="! Pariser Abkommen">
            <a:extLst>
              <a:ext uri="{FF2B5EF4-FFF2-40B4-BE49-F238E27FC236}">
                <a16:creationId xmlns:a16="http://schemas.microsoft.com/office/drawing/2014/main" id="{CF4060DD-AE81-AE47-B32E-317CD8195F6F}"/>
              </a:ext>
            </a:extLst>
          </p:cNvPr>
          <p:cNvSpPr txBox="1"/>
          <p:nvPr/>
        </p:nvSpPr>
        <p:spPr>
          <a:xfrm>
            <a:off x="677776" y="1927611"/>
            <a:ext cx="7738722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Symbol" pitchFamily="2" charset="2"/>
              <a:buChar char="-"/>
            </a:pPr>
            <a:r>
              <a:rPr lang="de-DE" sz="4800" u="sng" dirty="0">
                <a:solidFill>
                  <a:srgbClr val="4D243D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</a:t>
            </a:r>
            <a:r>
              <a:rPr lang="de-DE" sz="4000" u="sng" dirty="0">
                <a:solidFill>
                  <a:srgbClr val="4D243D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as „Pariser Abkommen“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de-DE" sz="3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21. </a:t>
            </a:r>
            <a:r>
              <a:rPr lang="de-DE" sz="3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UN-Klimakonferenz 2015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de-DE" sz="4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S</a:t>
            </a:r>
            <a:r>
              <a:rPr lang="de-DE" sz="3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etzt 2°C als </a:t>
            </a:r>
            <a:r>
              <a:rPr lang="de-DE" sz="32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Abkommen</a:t>
            </a:r>
            <a:r>
              <a:rPr lang="de-DE" sz="3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;</a:t>
            </a:r>
            <a:br>
              <a:rPr lang="de-DE" sz="32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de-DE" sz="3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1,5°C als </a:t>
            </a:r>
            <a:r>
              <a:rPr lang="de-DE" sz="32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Ziel 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de-DE" sz="4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F</a:t>
            </a:r>
            <a:r>
              <a:rPr lang="de-DE" sz="3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ast alle Staaten unterschreiben</a:t>
            </a:r>
          </a:p>
          <a:p>
            <a:pPr lvl="2"/>
            <a:endParaRPr lang="de-DE" sz="3200" dirty="0">
              <a:solidFill>
                <a:srgbClr val="4D243D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lvl="2"/>
            <a:endParaRPr lang="de-DE" sz="4000" dirty="0">
              <a:solidFill>
                <a:srgbClr val="4D243D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24" name="! COP">
            <a:extLst>
              <a:ext uri="{FF2B5EF4-FFF2-40B4-BE49-F238E27FC236}">
                <a16:creationId xmlns:a16="http://schemas.microsoft.com/office/drawing/2014/main" id="{210F760B-4047-F646-A482-8866CC1B2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4492" y="1967924"/>
            <a:ext cx="3555178" cy="2462290"/>
          </a:xfrm>
          <a:prstGeom prst="snip2DiagRect">
            <a:avLst>
              <a:gd name="adj1" fmla="val 0"/>
              <a:gd name="adj2" fmla="val 29046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! Q7">
            <a:extLst>
              <a:ext uri="{FF2B5EF4-FFF2-40B4-BE49-F238E27FC236}">
                <a16:creationId xmlns:a16="http://schemas.microsoft.com/office/drawing/2014/main" id="{76BB628E-839D-C642-9349-B87ACDE612E2}"/>
              </a:ext>
            </a:extLst>
          </p:cNvPr>
          <p:cNvSpPr txBox="1"/>
          <p:nvPr/>
        </p:nvSpPr>
        <p:spPr>
          <a:xfrm>
            <a:off x="114614" y="6338210"/>
            <a:ext cx="989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rgbClr val="34B98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(Q7)</a:t>
            </a:r>
          </a:p>
        </p:txBody>
      </p:sp>
      <p:sp>
        <p:nvSpPr>
          <p:cNvPr id="26" name="! Q8">
            <a:extLst>
              <a:ext uri="{FF2B5EF4-FFF2-40B4-BE49-F238E27FC236}">
                <a16:creationId xmlns:a16="http://schemas.microsoft.com/office/drawing/2014/main" id="{AAB2683C-523C-B54D-826B-D6E3236EBEFB}"/>
              </a:ext>
            </a:extLst>
          </p:cNvPr>
          <p:cNvSpPr txBox="1"/>
          <p:nvPr/>
        </p:nvSpPr>
        <p:spPr>
          <a:xfrm>
            <a:off x="1047262" y="6338210"/>
            <a:ext cx="989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rgbClr val="34B98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(Q8)</a:t>
            </a:r>
          </a:p>
        </p:txBody>
      </p:sp>
      <p:sp>
        <p:nvSpPr>
          <p:cNvPr id="27" name="! Q9">
            <a:extLst>
              <a:ext uri="{FF2B5EF4-FFF2-40B4-BE49-F238E27FC236}">
                <a16:creationId xmlns:a16="http://schemas.microsoft.com/office/drawing/2014/main" id="{2A30EF0B-1197-6C4E-9B07-46AF03E69F03}"/>
              </a:ext>
            </a:extLst>
          </p:cNvPr>
          <p:cNvSpPr txBox="1"/>
          <p:nvPr/>
        </p:nvSpPr>
        <p:spPr>
          <a:xfrm>
            <a:off x="1979910" y="6338210"/>
            <a:ext cx="989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rgbClr val="34B98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(Q9)</a:t>
            </a:r>
          </a:p>
        </p:txBody>
      </p:sp>
    </p:spTree>
    <p:extLst>
      <p:ext uri="{BB962C8B-B14F-4D97-AF65-F5344CB8AC3E}">
        <p14:creationId xmlns:p14="http://schemas.microsoft.com/office/powerpoint/2010/main" val="11635832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4" grpId="0"/>
      <p:bldP spid="15" grpId="0" uiExpand="1" build="p" bldLvl="3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24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! Überschrift Unterlegung">
            <a:extLst>
              <a:ext uri="{FF2B5EF4-FFF2-40B4-BE49-F238E27FC236}">
                <a16:creationId xmlns:a16="http://schemas.microsoft.com/office/drawing/2014/main" id="{D1DB8202-4AEB-9243-852A-AA3DF36D42C9}"/>
              </a:ext>
            </a:extLst>
          </p:cNvPr>
          <p:cNvGrpSpPr/>
          <p:nvPr/>
        </p:nvGrpSpPr>
        <p:grpSpPr>
          <a:xfrm>
            <a:off x="0" y="-1890585"/>
            <a:ext cx="12192000" cy="1733550"/>
            <a:chOff x="0" y="0"/>
            <a:chExt cx="12192000" cy="1733550"/>
          </a:xfrm>
        </p:grpSpPr>
        <p:sp>
          <p:nvSpPr>
            <p:cNvPr id="17" name="Rechteck ">
              <a:extLst>
                <a:ext uri="{FF2B5EF4-FFF2-40B4-BE49-F238E27FC236}">
                  <a16:creationId xmlns:a16="http://schemas.microsoft.com/office/drawing/2014/main" id="{E0A5B1E7-1A6A-114C-AC0B-1B6BACBF9117}"/>
                </a:ext>
              </a:extLst>
            </p:cNvPr>
            <p:cNvSpPr/>
            <p:nvPr/>
          </p:nvSpPr>
          <p:spPr>
            <a:xfrm>
              <a:off x="0" y="0"/>
              <a:ext cx="12192000" cy="1733550"/>
            </a:xfrm>
            <a:prstGeom prst="rect">
              <a:avLst/>
            </a:prstGeom>
            <a:solidFill>
              <a:srgbClr val="3DDC97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9" name="Strich">
              <a:extLst>
                <a:ext uri="{FF2B5EF4-FFF2-40B4-BE49-F238E27FC236}">
                  <a16:creationId xmlns:a16="http://schemas.microsoft.com/office/drawing/2014/main" id="{30352875-EFDD-7C4B-BE1E-B334FCF3948B}"/>
                </a:ext>
              </a:extLst>
            </p:cNvPr>
            <p:cNvCxnSpPr/>
            <p:nvPr/>
          </p:nvCxnSpPr>
          <p:spPr>
            <a:xfrm>
              <a:off x="0" y="1733550"/>
              <a:ext cx="12192000" cy="0"/>
            </a:xfrm>
            <a:prstGeom prst="line">
              <a:avLst/>
            </a:prstGeom>
            <a:ln w="889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! 1,5°C Ziel">
            <a:extLst>
              <a:ext uri="{FF2B5EF4-FFF2-40B4-BE49-F238E27FC236}">
                <a16:creationId xmlns:a16="http://schemas.microsoft.com/office/drawing/2014/main" id="{29130A3D-59E4-6340-B1B0-363077BAA5FF}"/>
              </a:ext>
            </a:extLst>
          </p:cNvPr>
          <p:cNvSpPr txBox="1"/>
          <p:nvPr/>
        </p:nvSpPr>
        <p:spPr>
          <a:xfrm>
            <a:off x="2865216" y="-1733550"/>
            <a:ext cx="64615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u="sng" dirty="0">
                <a:solidFill>
                  <a:srgbClr val="4D243D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Das 1,5-Grad Ziel</a:t>
            </a:r>
            <a:r>
              <a:rPr lang="de-DE" sz="4400" dirty="0">
                <a:solidFill>
                  <a:srgbClr val="4D243D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;</a:t>
            </a:r>
            <a:r>
              <a:rPr lang="de-DE" sz="4400" u="sng" dirty="0">
                <a:solidFill>
                  <a:srgbClr val="4D243D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 </a:t>
            </a:r>
            <a:endParaRPr lang="de-DE" sz="4400" u="sng" dirty="0">
              <a:solidFill>
                <a:srgbClr val="FF4A1C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3" name="! Point of no return">
            <a:extLst>
              <a:ext uri="{FF2B5EF4-FFF2-40B4-BE49-F238E27FC236}">
                <a16:creationId xmlns:a16="http://schemas.microsoft.com/office/drawing/2014/main" id="{40B8476C-F5FE-344B-BD5D-94120BB67E57}"/>
              </a:ext>
            </a:extLst>
          </p:cNvPr>
          <p:cNvSpPr/>
          <p:nvPr/>
        </p:nvSpPr>
        <p:spPr>
          <a:xfrm>
            <a:off x="3288242" y="-1065059"/>
            <a:ext cx="56155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5400" u="sng" dirty="0">
                <a:solidFill>
                  <a:srgbClr val="FF4F3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utura Medium" panose="020B0602020204020303" pitchFamily="34" charset="-79"/>
                <a:cs typeface="Futura Medium" panose="020B0602020204020303" pitchFamily="34" charset="-79"/>
              </a:rPr>
              <a:t>Point of no return</a:t>
            </a:r>
            <a:endParaRPr lang="de-DE" dirty="0">
              <a:solidFill>
                <a:srgbClr val="FF4F3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! ...und der">
            <a:extLst>
              <a:ext uri="{FF2B5EF4-FFF2-40B4-BE49-F238E27FC236}">
                <a16:creationId xmlns:a16="http://schemas.microsoft.com/office/drawing/2014/main" id="{7001B2C4-A17B-9140-A6E9-31762D5F0EE7}"/>
              </a:ext>
            </a:extLst>
          </p:cNvPr>
          <p:cNvSpPr txBox="1"/>
          <p:nvPr/>
        </p:nvSpPr>
        <p:spPr>
          <a:xfrm>
            <a:off x="1819570" y="-680255"/>
            <a:ext cx="1468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latin typeface="Rota" pitchFamily="2" charset="77"/>
              </a:rPr>
              <a:t>…und der</a:t>
            </a:r>
          </a:p>
        </p:txBody>
      </p:sp>
      <p:pic>
        <p:nvPicPr>
          <p:cNvPr id="24" name="! COP">
            <a:extLst>
              <a:ext uri="{FF2B5EF4-FFF2-40B4-BE49-F238E27FC236}">
                <a16:creationId xmlns:a16="http://schemas.microsoft.com/office/drawing/2014/main" id="{210F760B-4047-F646-A482-8866CC1B2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3983" y="2197855"/>
            <a:ext cx="3555178" cy="2462290"/>
          </a:xfrm>
          <a:prstGeom prst="snip2DiagRect">
            <a:avLst>
              <a:gd name="adj1" fmla="val 0"/>
              <a:gd name="adj2" fmla="val 29046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! Q7">
            <a:extLst>
              <a:ext uri="{FF2B5EF4-FFF2-40B4-BE49-F238E27FC236}">
                <a16:creationId xmlns:a16="http://schemas.microsoft.com/office/drawing/2014/main" id="{76BB628E-839D-C642-9349-B87ACDE612E2}"/>
              </a:ext>
            </a:extLst>
          </p:cNvPr>
          <p:cNvSpPr txBox="1"/>
          <p:nvPr/>
        </p:nvSpPr>
        <p:spPr>
          <a:xfrm>
            <a:off x="101566" y="7175118"/>
            <a:ext cx="989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rgbClr val="34B98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(Q7)</a:t>
            </a:r>
          </a:p>
        </p:txBody>
      </p:sp>
      <p:sp>
        <p:nvSpPr>
          <p:cNvPr id="26" name="! Q8">
            <a:extLst>
              <a:ext uri="{FF2B5EF4-FFF2-40B4-BE49-F238E27FC236}">
                <a16:creationId xmlns:a16="http://schemas.microsoft.com/office/drawing/2014/main" id="{AAB2683C-523C-B54D-826B-D6E3236EBEFB}"/>
              </a:ext>
            </a:extLst>
          </p:cNvPr>
          <p:cNvSpPr txBox="1"/>
          <p:nvPr/>
        </p:nvSpPr>
        <p:spPr>
          <a:xfrm>
            <a:off x="1034214" y="7175118"/>
            <a:ext cx="989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rgbClr val="34B98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(Q8)</a:t>
            </a:r>
          </a:p>
        </p:txBody>
      </p:sp>
      <p:sp>
        <p:nvSpPr>
          <p:cNvPr id="27" name="! Q9">
            <a:extLst>
              <a:ext uri="{FF2B5EF4-FFF2-40B4-BE49-F238E27FC236}">
                <a16:creationId xmlns:a16="http://schemas.microsoft.com/office/drawing/2014/main" id="{2A30EF0B-1197-6C4E-9B07-46AF03E69F03}"/>
              </a:ext>
            </a:extLst>
          </p:cNvPr>
          <p:cNvSpPr txBox="1"/>
          <p:nvPr/>
        </p:nvSpPr>
        <p:spPr>
          <a:xfrm>
            <a:off x="1966862" y="7175118"/>
            <a:ext cx="989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rgbClr val="34B98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(Q9)</a:t>
            </a:r>
          </a:p>
        </p:txBody>
      </p:sp>
      <p:sp>
        <p:nvSpPr>
          <p:cNvPr id="16" name="! Jedoch:">
            <a:extLst>
              <a:ext uri="{FF2B5EF4-FFF2-40B4-BE49-F238E27FC236}">
                <a16:creationId xmlns:a16="http://schemas.microsoft.com/office/drawing/2014/main" id="{39337ED7-DF5B-C745-A0CA-EC07D1E736F0}"/>
              </a:ext>
            </a:extLst>
          </p:cNvPr>
          <p:cNvSpPr txBox="1"/>
          <p:nvPr/>
        </p:nvSpPr>
        <p:spPr>
          <a:xfrm>
            <a:off x="4241163" y="3625"/>
            <a:ext cx="37096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b="1" u="sng" dirty="0">
                <a:solidFill>
                  <a:srgbClr val="FFABB5"/>
                </a:solidFill>
                <a:latin typeface="Rota Black" pitchFamily="2" charset="77"/>
              </a:rPr>
              <a:t>Jedoch:</a:t>
            </a:r>
          </a:p>
        </p:txBody>
      </p:sp>
      <p:sp>
        <p:nvSpPr>
          <p:cNvPr id="18" name="! Zitatlinie">
            <a:extLst>
              <a:ext uri="{FF2B5EF4-FFF2-40B4-BE49-F238E27FC236}">
                <a16:creationId xmlns:a16="http://schemas.microsoft.com/office/drawing/2014/main" id="{9690F513-84BF-F747-B8AB-4F79BF051BF2}"/>
              </a:ext>
            </a:extLst>
          </p:cNvPr>
          <p:cNvSpPr/>
          <p:nvPr/>
        </p:nvSpPr>
        <p:spPr>
          <a:xfrm>
            <a:off x="596252" y="1359294"/>
            <a:ext cx="128678" cy="4965049"/>
          </a:xfrm>
          <a:prstGeom prst="rect">
            <a:avLst/>
          </a:prstGeom>
          <a:solidFill>
            <a:srgbClr val="D5E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7282"/>
              </a:solidFill>
            </a:endParaRPr>
          </a:p>
        </p:txBody>
      </p:sp>
      <p:sp>
        <p:nvSpPr>
          <p:cNvPr id="21" name="! Zitat">
            <a:extLst>
              <a:ext uri="{FF2B5EF4-FFF2-40B4-BE49-F238E27FC236}">
                <a16:creationId xmlns:a16="http://schemas.microsoft.com/office/drawing/2014/main" id="{647A8230-EBB0-B54D-A1A6-22D658A99745}"/>
              </a:ext>
            </a:extLst>
          </p:cNvPr>
          <p:cNvSpPr/>
          <p:nvPr/>
        </p:nvSpPr>
        <p:spPr>
          <a:xfrm>
            <a:off x="1090939" y="1246030"/>
            <a:ext cx="793095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„Wir sind noch immer nicht auf dem Weg die globale Erwärmung auf 1,5 bis zwei Grad bis Ende des Jahrhunderts zu begrenzen.“</a:t>
            </a:r>
          </a:p>
        </p:txBody>
      </p:sp>
      <p:sp>
        <p:nvSpPr>
          <p:cNvPr id="22" name="! Petteri Taalas Zitat">
            <a:extLst>
              <a:ext uri="{FF2B5EF4-FFF2-40B4-BE49-F238E27FC236}">
                <a16:creationId xmlns:a16="http://schemas.microsoft.com/office/drawing/2014/main" id="{BF85B5BF-132C-8B45-859E-17C9E4C77DB1}"/>
              </a:ext>
            </a:extLst>
          </p:cNvPr>
          <p:cNvSpPr/>
          <p:nvPr/>
        </p:nvSpPr>
        <p:spPr>
          <a:xfrm>
            <a:off x="1090939" y="6226510"/>
            <a:ext cx="23235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Petteri Taalas</a:t>
            </a:r>
          </a:p>
        </p:txBody>
      </p:sp>
      <p:pic>
        <p:nvPicPr>
          <p:cNvPr id="28" name="! Petteri Taalas Bild">
            <a:extLst>
              <a:ext uri="{FF2B5EF4-FFF2-40B4-BE49-F238E27FC236}">
                <a16:creationId xmlns:a16="http://schemas.microsoft.com/office/drawing/2014/main" id="{06B8E9D5-223F-7B4D-90E3-61D4F4FC3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801" y="1779687"/>
            <a:ext cx="9043199" cy="5078313"/>
          </a:xfrm>
          <a:prstGeom prst="rect">
            <a:avLst/>
          </a:prstGeom>
        </p:spPr>
      </p:pic>
      <p:sp>
        <p:nvSpPr>
          <p:cNvPr id="29" name="! Q10">
            <a:extLst>
              <a:ext uri="{FF2B5EF4-FFF2-40B4-BE49-F238E27FC236}">
                <a16:creationId xmlns:a16="http://schemas.microsoft.com/office/drawing/2014/main" id="{E82128CB-47B5-8C4E-8699-A8DDEE5F105A}"/>
              </a:ext>
            </a:extLst>
          </p:cNvPr>
          <p:cNvSpPr txBox="1"/>
          <p:nvPr/>
        </p:nvSpPr>
        <p:spPr>
          <a:xfrm>
            <a:off x="10715762" y="6211669"/>
            <a:ext cx="1476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rgbClr val="E296A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(Q10)</a:t>
            </a:r>
          </a:p>
        </p:txBody>
      </p:sp>
      <p:sp>
        <p:nvSpPr>
          <p:cNvPr id="30" name="! Q9">
            <a:extLst>
              <a:ext uri="{FF2B5EF4-FFF2-40B4-BE49-F238E27FC236}">
                <a16:creationId xmlns:a16="http://schemas.microsoft.com/office/drawing/2014/main" id="{8BC08EFD-BDB4-354D-B531-B8E3E706C678}"/>
              </a:ext>
            </a:extLst>
          </p:cNvPr>
          <p:cNvSpPr txBox="1"/>
          <p:nvPr/>
        </p:nvSpPr>
        <p:spPr>
          <a:xfrm>
            <a:off x="10973397" y="5687664"/>
            <a:ext cx="1218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rgbClr val="E296A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(Q9)</a:t>
            </a:r>
          </a:p>
        </p:txBody>
      </p:sp>
      <p:sp>
        <p:nvSpPr>
          <p:cNvPr id="32" name="! Rechteck unten links">
            <a:extLst>
              <a:ext uri="{FF2B5EF4-FFF2-40B4-BE49-F238E27FC236}">
                <a16:creationId xmlns:a16="http://schemas.microsoft.com/office/drawing/2014/main" id="{69F23841-B65B-FC43-A53C-696E2FE52ADE}"/>
              </a:ext>
            </a:extLst>
          </p:cNvPr>
          <p:cNvSpPr/>
          <p:nvPr/>
        </p:nvSpPr>
        <p:spPr>
          <a:xfrm rot="10800000">
            <a:off x="-5338316" y="-4219049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6043961 w 12192000"/>
              <a:gd name="connsiteY0" fmla="*/ 3323063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6043961 w 12192000"/>
              <a:gd name="connsiteY4" fmla="*/ 33230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6043961" y="3323063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6043961" y="3323063"/>
                </a:lnTo>
                <a:close/>
              </a:path>
            </a:pathLst>
          </a:custGeom>
          <a:solidFill>
            <a:srgbClr val="D6F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! Rechteck unten rechts">
            <a:extLst>
              <a:ext uri="{FF2B5EF4-FFF2-40B4-BE49-F238E27FC236}">
                <a16:creationId xmlns:a16="http://schemas.microsoft.com/office/drawing/2014/main" id="{C6CB7AC5-F788-8445-B53E-172939223D17}"/>
              </a:ext>
            </a:extLst>
          </p:cNvPr>
          <p:cNvSpPr/>
          <p:nvPr/>
        </p:nvSpPr>
        <p:spPr>
          <a:xfrm>
            <a:off x="5994434" y="3962657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6043961 w 12192000"/>
              <a:gd name="connsiteY0" fmla="*/ 3323063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6043961 w 12192000"/>
              <a:gd name="connsiteY4" fmla="*/ 33230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6043961" y="3323063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6043961" y="3323063"/>
                </a:lnTo>
                <a:close/>
              </a:path>
            </a:pathLst>
          </a:custGeom>
          <a:solidFill>
            <a:srgbClr val="FFF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! Pariser Abkommen">
            <a:extLst>
              <a:ext uri="{FF2B5EF4-FFF2-40B4-BE49-F238E27FC236}">
                <a16:creationId xmlns:a16="http://schemas.microsoft.com/office/drawing/2014/main" id="{B0542FB7-D9C8-F642-A961-2761A60E2C3C}"/>
              </a:ext>
            </a:extLst>
          </p:cNvPr>
          <p:cNvSpPr txBox="1"/>
          <p:nvPr/>
        </p:nvSpPr>
        <p:spPr>
          <a:xfrm>
            <a:off x="-8070599" y="1854387"/>
            <a:ext cx="7738722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Symbol" pitchFamily="2" charset="2"/>
              <a:buChar char="-"/>
            </a:pPr>
            <a:r>
              <a:rPr lang="de-DE" sz="4800" u="sng" dirty="0">
                <a:solidFill>
                  <a:srgbClr val="4D243D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</a:t>
            </a:r>
            <a:r>
              <a:rPr lang="de-DE" sz="4000" u="sng" dirty="0">
                <a:solidFill>
                  <a:srgbClr val="4D243D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as „Pariser Abkommen“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de-DE" sz="3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21. </a:t>
            </a:r>
            <a:r>
              <a:rPr lang="de-DE" sz="3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UN-Klimakonferenz 2015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de-DE" sz="4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S</a:t>
            </a:r>
            <a:r>
              <a:rPr lang="de-DE" sz="3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etzt 2°C als </a:t>
            </a:r>
            <a:r>
              <a:rPr lang="de-DE" sz="32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Abkommen</a:t>
            </a:r>
            <a:r>
              <a:rPr lang="de-DE" sz="3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;</a:t>
            </a:r>
            <a:br>
              <a:rPr lang="de-DE" sz="32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de-DE" sz="3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1,5°C als </a:t>
            </a:r>
            <a:r>
              <a:rPr lang="de-DE" sz="32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Ziel 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de-DE" sz="4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F</a:t>
            </a:r>
            <a:r>
              <a:rPr lang="de-DE" sz="3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ast alle Staaten unterschreiben</a:t>
            </a:r>
          </a:p>
          <a:p>
            <a:pPr lvl="2"/>
            <a:endParaRPr lang="de-DE" sz="3200" dirty="0">
              <a:solidFill>
                <a:srgbClr val="4D243D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lvl="2"/>
            <a:endParaRPr lang="de-DE" sz="4000" dirty="0">
              <a:solidFill>
                <a:srgbClr val="4D243D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34" name="! Körperklaus">
            <a:extLst>
              <a:ext uri="{FF2B5EF4-FFF2-40B4-BE49-F238E27FC236}">
                <a16:creationId xmlns:a16="http://schemas.microsoft.com/office/drawing/2014/main" id="{18F58E23-B7DB-B34A-AF6A-F338145B3E7A}"/>
              </a:ext>
            </a:extLst>
          </p:cNvPr>
          <p:cNvSpPr txBox="1"/>
          <p:nvPr/>
        </p:nvSpPr>
        <p:spPr>
          <a:xfrm>
            <a:off x="16478339" y="4660145"/>
            <a:ext cx="1234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/>
              <a:t>© Körperklaus</a:t>
            </a:r>
          </a:p>
        </p:txBody>
      </p:sp>
    </p:spTree>
    <p:extLst>
      <p:ext uri="{BB962C8B-B14F-4D97-AF65-F5344CB8AC3E}">
        <p14:creationId xmlns:p14="http://schemas.microsoft.com/office/powerpoint/2010/main" val="18519604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21" grpId="0"/>
      <p:bldP spid="22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24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! Jedoch:">
            <a:extLst>
              <a:ext uri="{FF2B5EF4-FFF2-40B4-BE49-F238E27FC236}">
                <a16:creationId xmlns:a16="http://schemas.microsoft.com/office/drawing/2014/main" id="{39337ED7-DF5B-C745-A0CA-EC07D1E736F0}"/>
              </a:ext>
            </a:extLst>
          </p:cNvPr>
          <p:cNvSpPr txBox="1"/>
          <p:nvPr/>
        </p:nvSpPr>
        <p:spPr>
          <a:xfrm>
            <a:off x="-4570230" y="0"/>
            <a:ext cx="37096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b="1" u="sng" dirty="0">
                <a:solidFill>
                  <a:srgbClr val="FFABB5"/>
                </a:solidFill>
                <a:latin typeface="Rota Black" pitchFamily="2" charset="77"/>
              </a:rPr>
              <a:t>Jedoch:</a:t>
            </a:r>
          </a:p>
        </p:txBody>
      </p:sp>
      <p:sp>
        <p:nvSpPr>
          <p:cNvPr id="21" name="! Zitat">
            <a:extLst>
              <a:ext uri="{FF2B5EF4-FFF2-40B4-BE49-F238E27FC236}">
                <a16:creationId xmlns:a16="http://schemas.microsoft.com/office/drawing/2014/main" id="{647A8230-EBB0-B54D-A1A6-22D658A99745}"/>
              </a:ext>
            </a:extLst>
          </p:cNvPr>
          <p:cNvSpPr/>
          <p:nvPr/>
        </p:nvSpPr>
        <p:spPr>
          <a:xfrm>
            <a:off x="12192000" y="889843"/>
            <a:ext cx="793095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„Wir sind noch immer nicht auf dem Weg die globale Erwärmung auf 1,5 bis zwei Grad bis Ende des Jahrhunderts zu begrenzen.“</a:t>
            </a:r>
          </a:p>
        </p:txBody>
      </p:sp>
      <p:sp>
        <p:nvSpPr>
          <p:cNvPr id="23" name="! Rechteck unten links">
            <a:extLst>
              <a:ext uri="{FF2B5EF4-FFF2-40B4-BE49-F238E27FC236}">
                <a16:creationId xmlns:a16="http://schemas.microsoft.com/office/drawing/2014/main" id="{A683B657-C394-7544-9AAE-D85A0F7DFB5D}"/>
              </a:ext>
            </a:extLst>
          </p:cNvPr>
          <p:cNvSpPr/>
          <p:nvPr/>
        </p:nvSpPr>
        <p:spPr>
          <a:xfrm rot="10800000"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6043961 w 12192000"/>
              <a:gd name="connsiteY0" fmla="*/ 3323063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6043961 w 12192000"/>
              <a:gd name="connsiteY4" fmla="*/ 33230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6043961" y="3323063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6043961" y="3323063"/>
                </a:lnTo>
                <a:close/>
              </a:path>
            </a:pathLst>
          </a:custGeom>
          <a:solidFill>
            <a:srgbClr val="D6F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aphicFrame>
        <p:nvGraphicFramePr>
          <p:cNvPr id="34" name="! Taiga Diagramm">
            <a:extLst>
              <a:ext uri="{FF2B5EF4-FFF2-40B4-BE49-F238E27FC236}">
                <a16:creationId xmlns:a16="http://schemas.microsoft.com/office/drawing/2014/main" id="{64F2B3BA-D1CD-504F-AE9C-63592823E2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8947556"/>
              </p:ext>
            </p:extLst>
          </p:nvPr>
        </p:nvGraphicFramePr>
        <p:xfrm>
          <a:off x="342348" y="-152657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1,5°C überschritten">
            <a:extLst>
              <a:ext uri="{FF2B5EF4-FFF2-40B4-BE49-F238E27FC236}">
                <a16:creationId xmlns:a16="http://schemas.microsoft.com/office/drawing/2014/main" id="{2361711C-3C9C-2D43-B77A-19A8B3474C5D}"/>
              </a:ext>
            </a:extLst>
          </p:cNvPr>
          <p:cNvSpPr txBox="1"/>
          <p:nvPr/>
        </p:nvSpPr>
        <p:spPr>
          <a:xfrm>
            <a:off x="298938" y="1819722"/>
            <a:ext cx="45544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Wenn die </a:t>
            </a:r>
            <a:r>
              <a:rPr lang="de-DE" sz="4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1,5</a:t>
            </a:r>
            <a:r>
              <a:rPr lang="de-DE" sz="3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°C </a:t>
            </a:r>
            <a:r>
              <a:rPr lang="de-DE" sz="4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Grenze</a:t>
            </a:r>
            <a:r>
              <a:rPr lang="de-DE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de-DE" sz="3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überschritten wird</a:t>
            </a:r>
            <a:r>
              <a:rPr lang="de-DE" sz="4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:</a:t>
            </a:r>
            <a:endParaRPr lang="de-DE" sz="36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5" name="Folgen des Klimawandels">
            <a:extLst>
              <a:ext uri="{FF2B5EF4-FFF2-40B4-BE49-F238E27FC236}">
                <a16:creationId xmlns:a16="http://schemas.microsoft.com/office/drawing/2014/main" id="{625E0EA0-A3F8-B347-B64D-2AE2BC2BF003}"/>
              </a:ext>
            </a:extLst>
          </p:cNvPr>
          <p:cNvSpPr txBox="1"/>
          <p:nvPr/>
        </p:nvSpPr>
        <p:spPr>
          <a:xfrm>
            <a:off x="6965894" y="5183326"/>
            <a:ext cx="60866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u="sng" dirty="0">
                <a:solidFill>
                  <a:srgbClr val="58355E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Die Fol</a:t>
            </a:r>
            <a:r>
              <a:rPr lang="de-DE" sz="4800" dirty="0">
                <a:solidFill>
                  <a:srgbClr val="58355E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g</a:t>
            </a:r>
            <a:r>
              <a:rPr lang="de-DE" sz="4800" u="sng" dirty="0">
                <a:solidFill>
                  <a:srgbClr val="58355E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en des Klimawandels</a:t>
            </a:r>
          </a:p>
        </p:txBody>
      </p:sp>
      <p:sp>
        <p:nvSpPr>
          <p:cNvPr id="3" name="! Rechteck unten rechts">
            <a:extLst>
              <a:ext uri="{FF2B5EF4-FFF2-40B4-BE49-F238E27FC236}">
                <a16:creationId xmlns:a16="http://schemas.microsoft.com/office/drawing/2014/main" id="{FA027DAA-37B6-554E-A1C3-79000A7DB1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6043961 w 12192000"/>
              <a:gd name="connsiteY0" fmla="*/ 3323063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6043961 w 12192000"/>
              <a:gd name="connsiteY4" fmla="*/ 33230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6043961" y="3323063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6043961" y="3323063"/>
                </a:lnTo>
                <a:close/>
              </a:path>
            </a:pathLst>
          </a:custGeom>
          <a:solidFill>
            <a:srgbClr val="FFF689"/>
          </a:solidFill>
          <a:ln>
            <a:noFill/>
          </a:ln>
          <a:effectLst>
            <a:outerShdw blurRad="103825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! Q11">
            <a:extLst>
              <a:ext uri="{FF2B5EF4-FFF2-40B4-BE49-F238E27FC236}">
                <a16:creationId xmlns:a16="http://schemas.microsoft.com/office/drawing/2014/main" id="{F610773B-5B61-4746-A86B-8417D867651F}"/>
              </a:ext>
            </a:extLst>
          </p:cNvPr>
          <p:cNvSpPr txBox="1"/>
          <p:nvPr/>
        </p:nvSpPr>
        <p:spPr>
          <a:xfrm>
            <a:off x="11033862" y="6343946"/>
            <a:ext cx="1158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rgbClr val="16795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(Q11)</a:t>
            </a:r>
          </a:p>
        </p:txBody>
      </p:sp>
      <p:graphicFrame>
        <p:nvGraphicFramePr>
          <p:cNvPr id="11" name="Permafrost Kreislauf">
            <a:extLst>
              <a:ext uri="{FF2B5EF4-FFF2-40B4-BE49-F238E27FC236}">
                <a16:creationId xmlns:a16="http://schemas.microsoft.com/office/drawing/2014/main" id="{BF37E18C-EBF4-284F-AF5F-9B84AE50F7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3738861"/>
              </p:ext>
            </p:extLst>
          </p:nvPr>
        </p:nvGraphicFramePr>
        <p:xfrm>
          <a:off x="-865618" y="317786"/>
          <a:ext cx="8697130" cy="589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2" name="Amazonas Kreislauf">
            <a:extLst>
              <a:ext uri="{FF2B5EF4-FFF2-40B4-BE49-F238E27FC236}">
                <a16:creationId xmlns:a16="http://schemas.microsoft.com/office/drawing/2014/main" id="{9A2A3DAF-5816-4144-9DE5-9A72AE69E8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4738885"/>
              </p:ext>
            </p:extLst>
          </p:nvPr>
        </p:nvGraphicFramePr>
        <p:xfrm>
          <a:off x="-139148" y="30222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33" name="! Taiga Wälder ">
            <a:extLst>
              <a:ext uri="{FF2B5EF4-FFF2-40B4-BE49-F238E27FC236}">
                <a16:creationId xmlns:a16="http://schemas.microsoft.com/office/drawing/2014/main" id="{F665AC6E-298D-8A4D-ABAA-4A8A73D71C1B}"/>
              </a:ext>
            </a:extLst>
          </p:cNvPr>
          <p:cNvSpPr txBox="1"/>
          <p:nvPr/>
        </p:nvSpPr>
        <p:spPr>
          <a:xfrm>
            <a:off x="6539948" y="3023800"/>
            <a:ext cx="56520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16795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Stürme und Waldbrände setzen den Taiga-Wäldern zu</a:t>
            </a:r>
          </a:p>
        </p:txBody>
      </p:sp>
      <p:sp>
        <p:nvSpPr>
          <p:cNvPr id="18" name="! Zitatlinie">
            <a:extLst>
              <a:ext uri="{FF2B5EF4-FFF2-40B4-BE49-F238E27FC236}">
                <a16:creationId xmlns:a16="http://schemas.microsoft.com/office/drawing/2014/main" id="{9690F513-84BF-F747-B8AB-4F79BF051BF2}"/>
              </a:ext>
            </a:extLst>
          </p:cNvPr>
          <p:cNvSpPr/>
          <p:nvPr/>
        </p:nvSpPr>
        <p:spPr>
          <a:xfrm>
            <a:off x="626732" y="7668654"/>
            <a:ext cx="128678" cy="4965049"/>
          </a:xfrm>
          <a:prstGeom prst="rect">
            <a:avLst/>
          </a:prstGeom>
          <a:solidFill>
            <a:srgbClr val="D5E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7282"/>
              </a:solidFill>
            </a:endParaRPr>
          </a:p>
        </p:txBody>
      </p:sp>
      <p:sp>
        <p:nvSpPr>
          <p:cNvPr id="22" name="! Petteri Taalas Zitat">
            <a:extLst>
              <a:ext uri="{FF2B5EF4-FFF2-40B4-BE49-F238E27FC236}">
                <a16:creationId xmlns:a16="http://schemas.microsoft.com/office/drawing/2014/main" id="{BF85B5BF-132C-8B45-859E-17C9E4C77DB1}"/>
              </a:ext>
            </a:extLst>
          </p:cNvPr>
          <p:cNvSpPr/>
          <p:nvPr/>
        </p:nvSpPr>
        <p:spPr>
          <a:xfrm>
            <a:off x="23950939" y="5706546"/>
            <a:ext cx="23235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Petteri Taalas</a:t>
            </a:r>
          </a:p>
        </p:txBody>
      </p:sp>
      <p:pic>
        <p:nvPicPr>
          <p:cNvPr id="28" name="! Petteri Taalas Bild">
            <a:extLst>
              <a:ext uri="{FF2B5EF4-FFF2-40B4-BE49-F238E27FC236}">
                <a16:creationId xmlns:a16="http://schemas.microsoft.com/office/drawing/2014/main" id="{06B8E9D5-223F-7B4D-90E3-61D4F4FC3BF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48801" y="16943282"/>
            <a:ext cx="9043199" cy="5078313"/>
          </a:xfrm>
          <a:prstGeom prst="rect">
            <a:avLst/>
          </a:prstGeom>
        </p:spPr>
      </p:pic>
      <p:sp>
        <p:nvSpPr>
          <p:cNvPr id="29" name="! Q10">
            <a:extLst>
              <a:ext uri="{FF2B5EF4-FFF2-40B4-BE49-F238E27FC236}">
                <a16:creationId xmlns:a16="http://schemas.microsoft.com/office/drawing/2014/main" id="{E82128CB-47B5-8C4E-8699-A8DDEE5F105A}"/>
              </a:ext>
            </a:extLst>
          </p:cNvPr>
          <p:cNvSpPr txBox="1"/>
          <p:nvPr/>
        </p:nvSpPr>
        <p:spPr>
          <a:xfrm>
            <a:off x="10715762" y="21375264"/>
            <a:ext cx="1476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rgbClr val="E296A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(Q10)</a:t>
            </a:r>
          </a:p>
        </p:txBody>
      </p:sp>
      <p:sp>
        <p:nvSpPr>
          <p:cNvPr id="30" name="! Q9">
            <a:extLst>
              <a:ext uri="{FF2B5EF4-FFF2-40B4-BE49-F238E27FC236}">
                <a16:creationId xmlns:a16="http://schemas.microsoft.com/office/drawing/2014/main" id="{8BC08EFD-BDB4-354D-B531-B8E3E706C678}"/>
              </a:ext>
            </a:extLst>
          </p:cNvPr>
          <p:cNvSpPr txBox="1"/>
          <p:nvPr/>
        </p:nvSpPr>
        <p:spPr>
          <a:xfrm>
            <a:off x="10973397" y="20851259"/>
            <a:ext cx="1218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rgbClr val="E296A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(Q9)</a:t>
            </a:r>
          </a:p>
        </p:txBody>
      </p:sp>
      <p:sp>
        <p:nvSpPr>
          <p:cNvPr id="10" name="Permafrostboden taut">
            <a:extLst>
              <a:ext uri="{FF2B5EF4-FFF2-40B4-BE49-F238E27FC236}">
                <a16:creationId xmlns:a16="http://schemas.microsoft.com/office/drawing/2014/main" id="{4AAC6BC7-4D4D-7A43-943E-38036E445652}"/>
              </a:ext>
            </a:extLst>
          </p:cNvPr>
          <p:cNvSpPr txBox="1"/>
          <p:nvPr/>
        </p:nvSpPr>
        <p:spPr>
          <a:xfrm>
            <a:off x="6827296" y="2602467"/>
            <a:ext cx="5364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solidFill>
                  <a:srgbClr val="16795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Der Permafrostboden taut für immer auf</a:t>
            </a:r>
          </a:p>
        </p:txBody>
      </p:sp>
      <p:sp>
        <p:nvSpPr>
          <p:cNvPr id="12" name="Amazonas Hitzekollaps">
            <a:extLst>
              <a:ext uri="{FF2B5EF4-FFF2-40B4-BE49-F238E27FC236}">
                <a16:creationId xmlns:a16="http://schemas.microsoft.com/office/drawing/2014/main" id="{38F9743E-CC72-0D4A-B8BB-EB9F39B918EB}"/>
              </a:ext>
            </a:extLst>
          </p:cNvPr>
          <p:cNvSpPr txBox="1"/>
          <p:nvPr/>
        </p:nvSpPr>
        <p:spPr>
          <a:xfrm>
            <a:off x="7440492" y="2705724"/>
            <a:ext cx="44732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16795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Amazonas droht Hitzekollaps</a:t>
            </a:r>
          </a:p>
        </p:txBody>
      </p:sp>
      <p:sp>
        <p:nvSpPr>
          <p:cNvPr id="36" name="! Auflisting">
            <a:extLst>
              <a:ext uri="{FF2B5EF4-FFF2-40B4-BE49-F238E27FC236}">
                <a16:creationId xmlns:a16="http://schemas.microsoft.com/office/drawing/2014/main" id="{64243A75-CF0D-8441-A730-E3D5A0DA5380}"/>
              </a:ext>
            </a:extLst>
          </p:cNvPr>
          <p:cNvSpPr txBox="1"/>
          <p:nvPr/>
        </p:nvSpPr>
        <p:spPr>
          <a:xfrm>
            <a:off x="1400660" y="-4040044"/>
            <a:ext cx="1039633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Symbol" pitchFamily="2" charset="2"/>
              <a:buChar char="-"/>
            </a:pPr>
            <a:r>
              <a:rPr lang="de-DE" sz="36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Der Nordpol friert im Winter kaum mehr zu</a:t>
            </a:r>
          </a:p>
          <a:p>
            <a:pPr marL="457200" indent="-457200">
              <a:buFont typeface="Symbol" pitchFamily="2" charset="2"/>
              <a:buChar char="-"/>
            </a:pPr>
            <a:r>
              <a:rPr lang="de-DE" sz="3600" dirty="0">
                <a:solidFill>
                  <a:schemeClr val="bg1">
                    <a:lumMod val="8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Gletscher schmelzen teils unwiederbringlich</a:t>
            </a:r>
          </a:p>
          <a:p>
            <a:pPr marL="457200" indent="-457200">
              <a:buFont typeface="Symbol" pitchFamily="2" charset="2"/>
              <a:buChar char="-"/>
            </a:pPr>
            <a:r>
              <a:rPr lang="de-DE" sz="36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Versiegt der Golfstrom, käme eine Eiszeit</a:t>
            </a:r>
          </a:p>
          <a:p>
            <a:pPr marL="457200" indent="-457200">
              <a:buFont typeface="Symbol" pitchFamily="2" charset="2"/>
              <a:buChar char="-"/>
            </a:pPr>
            <a:r>
              <a:rPr lang="de-DE" sz="3600" dirty="0" err="1">
                <a:solidFill>
                  <a:schemeClr val="bg1">
                    <a:lumMod val="8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Monsum</a:t>
            </a:r>
            <a:r>
              <a:rPr lang="de-DE" sz="3600" dirty="0">
                <a:solidFill>
                  <a:schemeClr val="bg1">
                    <a:lumMod val="8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und Jetstream geraten durcheinander und rufen Dürren und Fluten hervor</a:t>
            </a:r>
          </a:p>
          <a:p>
            <a:pPr marL="457200" indent="-457200">
              <a:buFont typeface="Symbol" pitchFamily="2" charset="2"/>
              <a:buChar char="-"/>
            </a:pPr>
            <a:r>
              <a:rPr lang="de-DE" sz="36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Tote Korallenriffe erholen sich über Jahrtausende nicht</a:t>
            </a:r>
          </a:p>
          <a:p>
            <a:endParaRPr lang="de-DE" sz="3200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934961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111E-6 L -0.32018 -0.7405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16" y="-3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xit" presetSubtype="8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xit" presetSubtype="1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8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8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4" grpId="0">
        <p:bldAsOne/>
      </p:bldGraphic>
      <p:bldP spid="8" grpId="0"/>
      <p:bldP spid="8" grpId="1"/>
      <p:bldP spid="5" grpId="0"/>
      <p:bldP spid="5" grpId="1"/>
      <p:bldP spid="9" grpId="0"/>
      <p:bldGraphic spid="11" grpId="0">
        <p:bldAsOne/>
      </p:bldGraphic>
      <p:bldGraphic spid="11" grpId="1">
        <p:bldAsOne/>
      </p:bldGraphic>
      <p:bldGraphic spid="32" grpId="0">
        <p:bldAsOne/>
      </p:bldGraphic>
      <p:bldGraphic spid="32" grpId="1">
        <p:bldAsOne/>
      </p:bldGraphic>
      <p:bldP spid="33" grpId="0"/>
      <p:bldP spid="10" grpId="0"/>
      <p:bldP spid="10" grpId="1"/>
      <p:bldP spid="12" grpId="0"/>
      <p:bldP spid="1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5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! Rechteck unten links">
            <a:extLst>
              <a:ext uri="{FF2B5EF4-FFF2-40B4-BE49-F238E27FC236}">
                <a16:creationId xmlns:a16="http://schemas.microsoft.com/office/drawing/2014/main" id="{A683B657-C394-7544-9AAE-D85A0F7DFB5D}"/>
              </a:ext>
            </a:extLst>
          </p:cNvPr>
          <p:cNvSpPr/>
          <p:nvPr/>
        </p:nvSpPr>
        <p:spPr>
          <a:xfrm rot="12955984">
            <a:off x="-13044223" y="-4401956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6043961 w 12192000"/>
              <a:gd name="connsiteY0" fmla="*/ 3323063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6043961 w 12192000"/>
              <a:gd name="connsiteY4" fmla="*/ 33230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6043961" y="3323063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6043961" y="3323063"/>
                </a:lnTo>
                <a:close/>
              </a:path>
            </a:pathLst>
          </a:custGeom>
          <a:solidFill>
            <a:srgbClr val="D6F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aphicFrame>
        <p:nvGraphicFramePr>
          <p:cNvPr id="34" name="! Taiga Diagramm">
            <a:extLst>
              <a:ext uri="{FF2B5EF4-FFF2-40B4-BE49-F238E27FC236}">
                <a16:creationId xmlns:a16="http://schemas.microsoft.com/office/drawing/2014/main" id="{64F2B3BA-D1CD-504F-AE9C-63592823E2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7654450"/>
              </p:ext>
            </p:extLst>
          </p:nvPr>
        </p:nvGraphicFramePr>
        <p:xfrm>
          <a:off x="-12191998" y="-126436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! Rechteck unten rechts">
            <a:extLst>
              <a:ext uri="{FF2B5EF4-FFF2-40B4-BE49-F238E27FC236}">
                <a16:creationId xmlns:a16="http://schemas.microsoft.com/office/drawing/2014/main" id="{FA027DAA-37B6-554E-A1C3-79000A7DB1BE}"/>
              </a:ext>
            </a:extLst>
          </p:cNvPr>
          <p:cNvSpPr/>
          <p:nvPr/>
        </p:nvSpPr>
        <p:spPr>
          <a:xfrm rot="1809059">
            <a:off x="13029096" y="3532015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6043961 w 12192000"/>
              <a:gd name="connsiteY0" fmla="*/ 3323063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6043961 w 12192000"/>
              <a:gd name="connsiteY4" fmla="*/ 33230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6043961" y="3323063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6043961" y="3323063"/>
                </a:lnTo>
                <a:close/>
              </a:path>
            </a:pathLst>
          </a:custGeom>
          <a:solidFill>
            <a:srgbClr val="FFF689"/>
          </a:solidFill>
          <a:ln>
            <a:noFill/>
          </a:ln>
          <a:effectLst>
            <a:outerShdw blurRad="103825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! Q11">
            <a:extLst>
              <a:ext uri="{FF2B5EF4-FFF2-40B4-BE49-F238E27FC236}">
                <a16:creationId xmlns:a16="http://schemas.microsoft.com/office/drawing/2014/main" id="{F610773B-5B61-4746-A86B-8417D867651F}"/>
              </a:ext>
            </a:extLst>
          </p:cNvPr>
          <p:cNvSpPr txBox="1"/>
          <p:nvPr/>
        </p:nvSpPr>
        <p:spPr>
          <a:xfrm>
            <a:off x="10973398" y="6334780"/>
            <a:ext cx="1158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rgbClr val="9E477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(Q11)</a:t>
            </a:r>
          </a:p>
        </p:txBody>
      </p:sp>
      <p:sp>
        <p:nvSpPr>
          <p:cNvPr id="33" name="! Taiga Wälder ">
            <a:extLst>
              <a:ext uri="{FF2B5EF4-FFF2-40B4-BE49-F238E27FC236}">
                <a16:creationId xmlns:a16="http://schemas.microsoft.com/office/drawing/2014/main" id="{F665AC6E-298D-8A4D-ABAA-4A8A73D71C1B}"/>
              </a:ext>
            </a:extLst>
          </p:cNvPr>
          <p:cNvSpPr txBox="1"/>
          <p:nvPr/>
        </p:nvSpPr>
        <p:spPr>
          <a:xfrm>
            <a:off x="15578120" y="3138720"/>
            <a:ext cx="56520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16795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Stürme und Waldbrände setzen den Taiga-Wäldern zu</a:t>
            </a:r>
          </a:p>
        </p:txBody>
      </p:sp>
      <p:sp>
        <p:nvSpPr>
          <p:cNvPr id="6" name="! Auflisting">
            <a:extLst>
              <a:ext uri="{FF2B5EF4-FFF2-40B4-BE49-F238E27FC236}">
                <a16:creationId xmlns:a16="http://schemas.microsoft.com/office/drawing/2014/main" id="{D4755E4E-9101-FA4D-B26A-5A0064ABAC15}"/>
              </a:ext>
            </a:extLst>
          </p:cNvPr>
          <p:cNvSpPr txBox="1"/>
          <p:nvPr/>
        </p:nvSpPr>
        <p:spPr>
          <a:xfrm>
            <a:off x="867603" y="0"/>
            <a:ext cx="10396331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Symbol" pitchFamily="2" charset="2"/>
              <a:buChar char="-"/>
            </a:pPr>
            <a:r>
              <a:rPr lang="de-DE" sz="48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</a:t>
            </a:r>
            <a:r>
              <a:rPr lang="de-DE" sz="40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er Nordpol friert im Winter kaum mehr zu</a:t>
            </a:r>
          </a:p>
          <a:p>
            <a:pPr marL="457200" indent="-457200">
              <a:buFont typeface="Symbol" pitchFamily="2" charset="2"/>
              <a:buChar char="-"/>
            </a:pPr>
            <a:r>
              <a:rPr lang="de-DE" sz="4800" dirty="0">
                <a:solidFill>
                  <a:srgbClr val="EB4D9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G</a:t>
            </a:r>
            <a:r>
              <a:rPr lang="de-DE" sz="4000" dirty="0">
                <a:solidFill>
                  <a:srgbClr val="EB4D9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letscher schmelzen teils unwiederbringlich</a:t>
            </a:r>
          </a:p>
          <a:p>
            <a:pPr marL="457200" indent="-457200">
              <a:buFont typeface="Symbol" pitchFamily="2" charset="2"/>
              <a:buChar char="-"/>
            </a:pPr>
            <a:r>
              <a:rPr lang="de-DE" sz="48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V</a:t>
            </a:r>
            <a:r>
              <a:rPr lang="de-DE" sz="40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ersiegt der Golfstrom, käme eine Eiszeit</a:t>
            </a:r>
          </a:p>
          <a:p>
            <a:pPr marL="457200" indent="-457200">
              <a:buFont typeface="Symbol" pitchFamily="2" charset="2"/>
              <a:buChar char="-"/>
            </a:pPr>
            <a:r>
              <a:rPr lang="de-DE" sz="4000" dirty="0" err="1">
                <a:solidFill>
                  <a:srgbClr val="EB4D9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Monsum</a:t>
            </a:r>
            <a:r>
              <a:rPr lang="de-DE" sz="4000" dirty="0">
                <a:solidFill>
                  <a:srgbClr val="EB4D9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und Jetstream geraten durcheinander und rufen Dürren und Fluten hervor</a:t>
            </a:r>
          </a:p>
          <a:p>
            <a:pPr marL="457200" indent="-457200">
              <a:buFont typeface="Symbol" pitchFamily="2" charset="2"/>
              <a:buChar char="-"/>
            </a:pPr>
            <a:r>
              <a:rPr lang="de-DE" sz="48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</a:t>
            </a:r>
            <a:r>
              <a:rPr lang="de-DE" sz="40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ote Korallenriffe erholen sich über Jahrtausende nicht</a:t>
            </a:r>
          </a:p>
          <a:p>
            <a:endParaRPr lang="de-DE" sz="3200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grpSp>
        <p:nvGrpSpPr>
          <p:cNvPr id="25" name="! Halbkreis Unterlegung Folgen">
            <a:extLst>
              <a:ext uri="{FF2B5EF4-FFF2-40B4-BE49-F238E27FC236}">
                <a16:creationId xmlns:a16="http://schemas.microsoft.com/office/drawing/2014/main" id="{029470B6-40A8-A84A-AAC7-024B1ED95C9C}"/>
              </a:ext>
            </a:extLst>
          </p:cNvPr>
          <p:cNvGrpSpPr/>
          <p:nvPr/>
        </p:nvGrpSpPr>
        <p:grpSpPr>
          <a:xfrm rot="5400000">
            <a:off x="11657261" y="-1810620"/>
            <a:ext cx="2541722" cy="2558922"/>
            <a:chOff x="0" y="-1"/>
            <a:chExt cx="2541722" cy="2558922"/>
          </a:xfrm>
        </p:grpSpPr>
        <p:sp>
          <p:nvSpPr>
            <p:cNvPr id="26" name="! viertelkreis Folgen Unterlegung">
              <a:extLst>
                <a:ext uri="{FF2B5EF4-FFF2-40B4-BE49-F238E27FC236}">
                  <a16:creationId xmlns:a16="http://schemas.microsoft.com/office/drawing/2014/main" id="{3D6EE1EA-B702-9F4F-BBC2-F9B3DEE7226F}"/>
                </a:ext>
              </a:extLst>
            </p:cNvPr>
            <p:cNvSpPr/>
            <p:nvPr/>
          </p:nvSpPr>
          <p:spPr>
            <a:xfrm>
              <a:off x="0" y="-1"/>
              <a:ext cx="2541722" cy="2541722"/>
            </a:xfrm>
            <a:custGeom>
              <a:avLst/>
              <a:gdLst>
                <a:gd name="connsiteX0" fmla="*/ 0 w 2541722"/>
                <a:gd name="connsiteY0" fmla="*/ 0 h 2541722"/>
                <a:gd name="connsiteX1" fmla="*/ 2541722 w 2541722"/>
                <a:gd name="connsiteY1" fmla="*/ 0 h 2541722"/>
                <a:gd name="connsiteX2" fmla="*/ 0 w 2541722"/>
                <a:gd name="connsiteY2" fmla="*/ 2541722 h 254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1722" h="2541722">
                  <a:moveTo>
                    <a:pt x="0" y="0"/>
                  </a:moveTo>
                  <a:lnTo>
                    <a:pt x="2541722" y="0"/>
                  </a:lnTo>
                  <a:cubicBezTo>
                    <a:pt x="2541722" y="1403754"/>
                    <a:pt x="1403754" y="2541722"/>
                    <a:pt x="0" y="2541722"/>
                  </a:cubicBezTo>
                  <a:close/>
                </a:path>
              </a:pathLst>
            </a:custGeom>
            <a:solidFill>
              <a:srgbClr val="B5446E"/>
            </a:solidFill>
            <a:ln w="889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 dirty="0"/>
            </a:p>
          </p:txBody>
        </p:sp>
        <p:sp>
          <p:nvSpPr>
            <p:cNvPr id="27" name="Freihandform 26">
              <a:extLst>
                <a:ext uri="{FF2B5EF4-FFF2-40B4-BE49-F238E27FC236}">
                  <a16:creationId xmlns:a16="http://schemas.microsoft.com/office/drawing/2014/main" id="{F6E08DEE-411D-284D-9876-940A207731A0}"/>
                </a:ext>
              </a:extLst>
            </p:cNvPr>
            <p:cNvSpPr/>
            <p:nvPr/>
          </p:nvSpPr>
          <p:spPr>
            <a:xfrm>
              <a:off x="0" y="0"/>
              <a:ext cx="2537926" cy="2558921"/>
            </a:xfrm>
            <a:custGeom>
              <a:avLst/>
              <a:gdLst>
                <a:gd name="connsiteX0" fmla="*/ 2386734 w 2537926"/>
                <a:gd name="connsiteY0" fmla="*/ 0 h 2558921"/>
                <a:gd name="connsiteX1" fmla="*/ 2526972 w 2537926"/>
                <a:gd name="connsiteY1" fmla="*/ 0 h 2558921"/>
                <a:gd name="connsiteX2" fmla="*/ 2537926 w 2537926"/>
                <a:gd name="connsiteY2" fmla="*/ 216937 h 2558921"/>
                <a:gd name="connsiteX3" fmla="*/ 195942 w 2537926"/>
                <a:gd name="connsiteY3" fmla="*/ 2558921 h 2558921"/>
                <a:gd name="connsiteX4" fmla="*/ 0 w 2537926"/>
                <a:gd name="connsiteY4" fmla="*/ 2549027 h 2558921"/>
                <a:gd name="connsiteX5" fmla="*/ 0 w 2537926"/>
                <a:gd name="connsiteY5" fmla="*/ 2408789 h 2558921"/>
                <a:gd name="connsiteX6" fmla="*/ 195942 w 2537926"/>
                <a:gd name="connsiteY6" fmla="*/ 2418683 h 2558921"/>
                <a:gd name="connsiteX7" fmla="*/ 2397688 w 2537926"/>
                <a:gd name="connsiteY7" fmla="*/ 216937 h 255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7926" h="2558921">
                  <a:moveTo>
                    <a:pt x="2386734" y="0"/>
                  </a:moveTo>
                  <a:lnTo>
                    <a:pt x="2526972" y="0"/>
                  </a:lnTo>
                  <a:lnTo>
                    <a:pt x="2537926" y="216937"/>
                  </a:lnTo>
                  <a:cubicBezTo>
                    <a:pt x="2537926" y="1510379"/>
                    <a:pt x="1489384" y="2558921"/>
                    <a:pt x="195942" y="2558921"/>
                  </a:cubicBezTo>
                  <a:lnTo>
                    <a:pt x="0" y="2549027"/>
                  </a:lnTo>
                  <a:lnTo>
                    <a:pt x="0" y="2408789"/>
                  </a:lnTo>
                  <a:lnTo>
                    <a:pt x="195942" y="2418683"/>
                  </a:lnTo>
                  <a:cubicBezTo>
                    <a:pt x="1411933" y="2418683"/>
                    <a:pt x="2397688" y="1432928"/>
                    <a:pt x="2397688" y="216937"/>
                  </a:cubicBezTo>
                  <a:close/>
                </a:path>
              </a:pathLst>
            </a:custGeom>
            <a:solidFill>
              <a:srgbClr val="C1B0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sp>
        <p:nvSpPr>
          <p:cNvPr id="31" name="! Wärme">
            <a:extLst>
              <a:ext uri="{FF2B5EF4-FFF2-40B4-BE49-F238E27FC236}">
                <a16:creationId xmlns:a16="http://schemas.microsoft.com/office/drawing/2014/main" id="{27A7587F-826B-2A4D-8D98-712CA1053AA8}"/>
              </a:ext>
            </a:extLst>
          </p:cNvPr>
          <p:cNvSpPr txBox="1"/>
          <p:nvPr/>
        </p:nvSpPr>
        <p:spPr>
          <a:xfrm>
            <a:off x="4873358" y="-1310504"/>
            <a:ext cx="36034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200" u="sng" dirty="0">
                <a:solidFill>
                  <a:srgbClr val="EB4D9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Wärme:</a:t>
            </a:r>
            <a:endParaRPr lang="de-DE" sz="3200" u="sng" dirty="0">
              <a:solidFill>
                <a:srgbClr val="EB4D9A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35" name="! Q12">
            <a:extLst>
              <a:ext uri="{FF2B5EF4-FFF2-40B4-BE49-F238E27FC236}">
                <a16:creationId xmlns:a16="http://schemas.microsoft.com/office/drawing/2014/main" id="{F00E2583-9E0C-F746-B709-63E0EEC3C56E}"/>
              </a:ext>
            </a:extLst>
          </p:cNvPr>
          <p:cNvSpPr txBox="1"/>
          <p:nvPr/>
        </p:nvSpPr>
        <p:spPr>
          <a:xfrm>
            <a:off x="-180049" y="-792769"/>
            <a:ext cx="1182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chemeClr val="bg2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(Q12)</a:t>
            </a:r>
          </a:p>
        </p:txBody>
      </p:sp>
    </p:spTree>
    <p:extLst>
      <p:ext uri="{BB962C8B-B14F-4D97-AF65-F5344CB8AC3E}">
        <p14:creationId xmlns:p14="http://schemas.microsoft.com/office/powerpoint/2010/main" val="6418810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05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! Wärme">
            <a:extLst>
              <a:ext uri="{FF2B5EF4-FFF2-40B4-BE49-F238E27FC236}">
                <a16:creationId xmlns:a16="http://schemas.microsoft.com/office/drawing/2014/main" id="{2E8836B1-B824-F740-BB94-F9102E78AE41}"/>
              </a:ext>
            </a:extLst>
          </p:cNvPr>
          <p:cNvSpPr txBox="1"/>
          <p:nvPr/>
        </p:nvSpPr>
        <p:spPr>
          <a:xfrm>
            <a:off x="4294289" y="0"/>
            <a:ext cx="36034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200" u="sng" dirty="0">
                <a:solidFill>
                  <a:srgbClr val="EB4D9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Wärme:</a:t>
            </a:r>
            <a:endParaRPr lang="de-DE" sz="3200" u="sng" dirty="0">
              <a:solidFill>
                <a:srgbClr val="EB4D9A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grpSp>
        <p:nvGrpSpPr>
          <p:cNvPr id="29" name="! Halbkreis Unterlegung &quot;Jetzt&quot;">
            <a:extLst>
              <a:ext uri="{FF2B5EF4-FFF2-40B4-BE49-F238E27FC236}">
                <a16:creationId xmlns:a16="http://schemas.microsoft.com/office/drawing/2014/main" id="{09A22169-99FF-C243-BBCA-A90D94ECCCED}"/>
              </a:ext>
            </a:extLst>
          </p:cNvPr>
          <p:cNvGrpSpPr/>
          <p:nvPr/>
        </p:nvGrpSpPr>
        <p:grpSpPr>
          <a:xfrm rot="5400000">
            <a:off x="9641678" y="-8603"/>
            <a:ext cx="2541722" cy="2558922"/>
            <a:chOff x="0" y="-1"/>
            <a:chExt cx="2541722" cy="2558922"/>
          </a:xfrm>
        </p:grpSpPr>
        <p:sp>
          <p:nvSpPr>
            <p:cNvPr id="11" name="! viertelkreis Folgen Unterlegung">
              <a:extLst>
                <a:ext uri="{FF2B5EF4-FFF2-40B4-BE49-F238E27FC236}">
                  <a16:creationId xmlns:a16="http://schemas.microsoft.com/office/drawing/2014/main" id="{327761C7-2586-4B4E-876E-41CEF283080E}"/>
                </a:ext>
              </a:extLst>
            </p:cNvPr>
            <p:cNvSpPr/>
            <p:nvPr/>
          </p:nvSpPr>
          <p:spPr>
            <a:xfrm>
              <a:off x="0" y="-1"/>
              <a:ext cx="2541722" cy="2541722"/>
            </a:xfrm>
            <a:custGeom>
              <a:avLst/>
              <a:gdLst>
                <a:gd name="connsiteX0" fmla="*/ 0 w 2541722"/>
                <a:gd name="connsiteY0" fmla="*/ 0 h 2541722"/>
                <a:gd name="connsiteX1" fmla="*/ 2541722 w 2541722"/>
                <a:gd name="connsiteY1" fmla="*/ 0 h 2541722"/>
                <a:gd name="connsiteX2" fmla="*/ 0 w 2541722"/>
                <a:gd name="connsiteY2" fmla="*/ 2541722 h 254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1722" h="2541722">
                  <a:moveTo>
                    <a:pt x="0" y="0"/>
                  </a:moveTo>
                  <a:lnTo>
                    <a:pt x="2541722" y="0"/>
                  </a:lnTo>
                  <a:cubicBezTo>
                    <a:pt x="2541722" y="1403754"/>
                    <a:pt x="1403754" y="2541722"/>
                    <a:pt x="0" y="2541722"/>
                  </a:cubicBezTo>
                  <a:close/>
                </a:path>
              </a:pathLst>
            </a:custGeom>
            <a:solidFill>
              <a:srgbClr val="404E7C"/>
            </a:solidFill>
            <a:ln w="889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28" name="Umrahmung">
              <a:extLst>
                <a:ext uri="{FF2B5EF4-FFF2-40B4-BE49-F238E27FC236}">
                  <a16:creationId xmlns:a16="http://schemas.microsoft.com/office/drawing/2014/main" id="{ECCED50B-E056-4447-838A-339199C72CD9}"/>
                </a:ext>
              </a:extLst>
            </p:cNvPr>
            <p:cNvSpPr/>
            <p:nvPr/>
          </p:nvSpPr>
          <p:spPr>
            <a:xfrm>
              <a:off x="0" y="0"/>
              <a:ext cx="2537926" cy="2558921"/>
            </a:xfrm>
            <a:custGeom>
              <a:avLst/>
              <a:gdLst>
                <a:gd name="connsiteX0" fmla="*/ 2386734 w 2537926"/>
                <a:gd name="connsiteY0" fmla="*/ 0 h 2558921"/>
                <a:gd name="connsiteX1" fmla="*/ 2526972 w 2537926"/>
                <a:gd name="connsiteY1" fmla="*/ 0 h 2558921"/>
                <a:gd name="connsiteX2" fmla="*/ 2537926 w 2537926"/>
                <a:gd name="connsiteY2" fmla="*/ 216937 h 2558921"/>
                <a:gd name="connsiteX3" fmla="*/ 195942 w 2537926"/>
                <a:gd name="connsiteY3" fmla="*/ 2558921 h 2558921"/>
                <a:gd name="connsiteX4" fmla="*/ 0 w 2537926"/>
                <a:gd name="connsiteY4" fmla="*/ 2549027 h 2558921"/>
                <a:gd name="connsiteX5" fmla="*/ 0 w 2537926"/>
                <a:gd name="connsiteY5" fmla="*/ 2408789 h 2558921"/>
                <a:gd name="connsiteX6" fmla="*/ 195942 w 2537926"/>
                <a:gd name="connsiteY6" fmla="*/ 2418683 h 2558921"/>
                <a:gd name="connsiteX7" fmla="*/ 2397688 w 2537926"/>
                <a:gd name="connsiteY7" fmla="*/ 216937 h 255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7926" h="2558921">
                  <a:moveTo>
                    <a:pt x="2386734" y="0"/>
                  </a:moveTo>
                  <a:lnTo>
                    <a:pt x="2526972" y="0"/>
                  </a:lnTo>
                  <a:lnTo>
                    <a:pt x="2537926" y="216937"/>
                  </a:lnTo>
                  <a:cubicBezTo>
                    <a:pt x="2537926" y="1510379"/>
                    <a:pt x="1489384" y="2558921"/>
                    <a:pt x="195942" y="2558921"/>
                  </a:cubicBezTo>
                  <a:lnTo>
                    <a:pt x="0" y="2549027"/>
                  </a:lnTo>
                  <a:lnTo>
                    <a:pt x="0" y="2408789"/>
                  </a:lnTo>
                  <a:lnTo>
                    <a:pt x="195942" y="2418683"/>
                  </a:lnTo>
                  <a:cubicBezTo>
                    <a:pt x="1411933" y="2418683"/>
                    <a:pt x="2397688" y="1432928"/>
                    <a:pt x="2397688" y="21693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! Jetzt oben rechts">
            <a:extLst>
              <a:ext uri="{FF2B5EF4-FFF2-40B4-BE49-F238E27FC236}">
                <a16:creationId xmlns:a16="http://schemas.microsoft.com/office/drawing/2014/main" id="{62CA87B1-8C11-A540-AAAE-37098FF9CC34}"/>
              </a:ext>
            </a:extLst>
          </p:cNvPr>
          <p:cNvSpPr txBox="1"/>
          <p:nvPr/>
        </p:nvSpPr>
        <p:spPr>
          <a:xfrm>
            <a:off x="9935821" y="88248"/>
            <a:ext cx="2521844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b="1" u="sng" dirty="0">
                <a:solidFill>
                  <a:schemeClr val="bg1"/>
                </a:solidFill>
                <a:latin typeface="Avenir Next" panose="020B0503020202020204" pitchFamily="34" charset="0"/>
              </a:rPr>
              <a:t>Jetzt:</a:t>
            </a:r>
          </a:p>
          <a:p>
            <a:pPr algn="r"/>
            <a:r>
              <a:rPr lang="de-DE" sz="3200" b="1" u="sng" dirty="0">
                <a:solidFill>
                  <a:schemeClr val="bg1"/>
                </a:solidFill>
                <a:latin typeface="Avenir Next" panose="020B0503020202020204" pitchFamily="34" charset="0"/>
              </a:rPr>
              <a:t>(2021)</a:t>
            </a:r>
            <a:r>
              <a:rPr lang="de-DE" sz="3200" b="1" dirty="0">
                <a:solidFill>
                  <a:schemeClr val="bg1"/>
                </a:solidFill>
                <a:latin typeface="Avenir Next" panose="020B0503020202020204" pitchFamily="34" charset="0"/>
              </a:rPr>
              <a:t>   </a:t>
            </a:r>
          </a:p>
        </p:txBody>
      </p:sp>
      <p:sp>
        <p:nvSpPr>
          <p:cNvPr id="14" name="! Q11">
            <a:extLst>
              <a:ext uri="{FF2B5EF4-FFF2-40B4-BE49-F238E27FC236}">
                <a16:creationId xmlns:a16="http://schemas.microsoft.com/office/drawing/2014/main" id="{885C31B9-86C4-6B4E-B0E6-8F080B6B1146}"/>
              </a:ext>
            </a:extLst>
          </p:cNvPr>
          <p:cNvSpPr txBox="1"/>
          <p:nvPr/>
        </p:nvSpPr>
        <p:spPr>
          <a:xfrm>
            <a:off x="5516931" y="14187486"/>
            <a:ext cx="1158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rgbClr val="9E477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(Q11)</a:t>
            </a:r>
          </a:p>
        </p:txBody>
      </p:sp>
      <p:sp>
        <p:nvSpPr>
          <p:cNvPr id="15" name="! Auflisting">
            <a:extLst>
              <a:ext uri="{FF2B5EF4-FFF2-40B4-BE49-F238E27FC236}">
                <a16:creationId xmlns:a16="http://schemas.microsoft.com/office/drawing/2014/main" id="{F0E227C7-CF1A-9243-BFEA-70BF6DA9966F}"/>
              </a:ext>
            </a:extLst>
          </p:cNvPr>
          <p:cNvSpPr txBox="1"/>
          <p:nvPr/>
        </p:nvSpPr>
        <p:spPr>
          <a:xfrm>
            <a:off x="1252330" y="6858000"/>
            <a:ext cx="1039633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Symbol" pitchFamily="2" charset="2"/>
              <a:buChar char="-"/>
            </a:pPr>
            <a:r>
              <a:rPr lang="de-DE" sz="40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Der Nordpol friert im Winter kaum mehr zu</a:t>
            </a:r>
          </a:p>
          <a:p>
            <a:pPr marL="457200" indent="-457200">
              <a:buFont typeface="Symbol" pitchFamily="2" charset="2"/>
              <a:buChar char="-"/>
            </a:pPr>
            <a:r>
              <a:rPr lang="de-DE" sz="4000" dirty="0">
                <a:solidFill>
                  <a:srgbClr val="EB4D9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Gletscher schmelzen teils unwiederbringlich</a:t>
            </a:r>
          </a:p>
          <a:p>
            <a:pPr marL="457200" indent="-457200">
              <a:buFont typeface="Symbol" pitchFamily="2" charset="2"/>
              <a:buChar char="-"/>
            </a:pPr>
            <a:r>
              <a:rPr lang="de-DE" sz="40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Versiegt der Golfstrom, käme eine Eiszeit</a:t>
            </a:r>
          </a:p>
          <a:p>
            <a:pPr marL="457200" indent="-457200">
              <a:buFont typeface="Symbol" pitchFamily="2" charset="2"/>
              <a:buChar char="-"/>
            </a:pPr>
            <a:r>
              <a:rPr lang="de-DE" sz="4000" dirty="0" err="1">
                <a:solidFill>
                  <a:srgbClr val="EB4D9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Monsum</a:t>
            </a:r>
            <a:r>
              <a:rPr lang="de-DE" sz="4000" dirty="0">
                <a:solidFill>
                  <a:srgbClr val="EB4D9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und Jetstream geraten durcheinander und rufen Dürren und Fluten hervor</a:t>
            </a:r>
          </a:p>
          <a:p>
            <a:pPr marL="457200" indent="-457200">
              <a:buFont typeface="Symbol" pitchFamily="2" charset="2"/>
              <a:buChar char="-"/>
            </a:pPr>
            <a:r>
              <a:rPr lang="de-DE" sz="40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Tote Korallenriffe erholen sich über Jahrtausende nicht</a:t>
            </a:r>
          </a:p>
          <a:p>
            <a:endParaRPr lang="de-DE" sz="3200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30" name="! Q12">
            <a:extLst>
              <a:ext uri="{FF2B5EF4-FFF2-40B4-BE49-F238E27FC236}">
                <a16:creationId xmlns:a16="http://schemas.microsoft.com/office/drawing/2014/main" id="{C2082D60-D5C9-2F40-8C09-D66F57823E48}"/>
              </a:ext>
            </a:extLst>
          </p:cNvPr>
          <p:cNvSpPr txBox="1"/>
          <p:nvPr/>
        </p:nvSpPr>
        <p:spPr>
          <a:xfrm>
            <a:off x="-29892" y="67496"/>
            <a:ext cx="1182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chemeClr val="bg2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(Q12)</a:t>
            </a:r>
          </a:p>
        </p:txBody>
      </p:sp>
      <p:sp>
        <p:nvSpPr>
          <p:cNvPr id="31" name="! Stichpunkte">
            <a:extLst>
              <a:ext uri="{FF2B5EF4-FFF2-40B4-BE49-F238E27FC236}">
                <a16:creationId xmlns:a16="http://schemas.microsoft.com/office/drawing/2014/main" id="{A1934802-347F-CF4D-ABF1-3BD60F2B7E80}"/>
              </a:ext>
            </a:extLst>
          </p:cNvPr>
          <p:cNvSpPr txBox="1"/>
          <p:nvPr/>
        </p:nvSpPr>
        <p:spPr>
          <a:xfrm>
            <a:off x="258376" y="1110786"/>
            <a:ext cx="1167524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Symbol" pitchFamily="2" charset="2"/>
              <a:buChar char="-"/>
            </a:pPr>
            <a:r>
              <a:rPr lang="de-DE" sz="4800" dirty="0">
                <a:solidFill>
                  <a:srgbClr val="C1B098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Ü</a:t>
            </a:r>
            <a:r>
              <a:rPr lang="de-DE" sz="4000" dirty="0">
                <a:solidFill>
                  <a:srgbClr val="C1B098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berflutungen und Erosionen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4800" dirty="0">
                <a:solidFill>
                  <a:srgbClr val="C1B098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</a:t>
            </a:r>
            <a:r>
              <a:rPr lang="de-DE" sz="4000" dirty="0">
                <a:solidFill>
                  <a:srgbClr val="C1B098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chwache Länder sind ausgeliefert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4800" dirty="0">
                <a:solidFill>
                  <a:srgbClr val="C1B098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</a:t>
            </a:r>
            <a:r>
              <a:rPr lang="de-DE" sz="4000" dirty="0">
                <a:solidFill>
                  <a:srgbClr val="C1B098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nstieg der hitzebedingten Todesfälle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4800" dirty="0">
                <a:solidFill>
                  <a:srgbClr val="C1B098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</a:t>
            </a:r>
            <a:r>
              <a:rPr lang="de-DE" sz="4000" dirty="0">
                <a:solidFill>
                  <a:srgbClr val="C1B098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ustralische Buschfeuer; 500Mio. tote Tiere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4800" dirty="0">
                <a:solidFill>
                  <a:srgbClr val="C1B098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</a:t>
            </a:r>
            <a:r>
              <a:rPr lang="de-DE" sz="4000" dirty="0">
                <a:solidFill>
                  <a:srgbClr val="C1B098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iere können sich nicht schnell genug anpassen </a:t>
            </a:r>
          </a:p>
        </p:txBody>
      </p:sp>
      <p:pic>
        <p:nvPicPr>
          <p:cNvPr id="32" name="! Überflutungen ">
            <a:extLst>
              <a:ext uri="{FF2B5EF4-FFF2-40B4-BE49-F238E27FC236}">
                <a16:creationId xmlns:a16="http://schemas.microsoft.com/office/drawing/2014/main" id="{9AA4B74B-F88F-F24A-867D-7CEC8B317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021" y="5545006"/>
            <a:ext cx="1790092" cy="623428"/>
          </a:xfrm>
          <a:prstGeom prst="rect">
            <a:avLst/>
          </a:prstGeom>
        </p:spPr>
      </p:pic>
      <p:pic>
        <p:nvPicPr>
          <p:cNvPr id="33" name="! Afrika">
            <a:extLst>
              <a:ext uri="{FF2B5EF4-FFF2-40B4-BE49-F238E27FC236}">
                <a16:creationId xmlns:a16="http://schemas.microsoft.com/office/drawing/2014/main" id="{7318535C-F804-0540-BA4F-0B520F31C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989" y="5042891"/>
            <a:ext cx="1244600" cy="1346200"/>
          </a:xfrm>
          <a:prstGeom prst="rect">
            <a:avLst/>
          </a:prstGeom>
        </p:spPr>
      </p:pic>
      <p:pic>
        <p:nvPicPr>
          <p:cNvPr id="34" name="! Thermometer">
            <a:extLst>
              <a:ext uri="{FF2B5EF4-FFF2-40B4-BE49-F238E27FC236}">
                <a16:creationId xmlns:a16="http://schemas.microsoft.com/office/drawing/2014/main" id="{B0BC79EE-1DAC-0547-AE6B-49FF85A3BD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6600" y="4837578"/>
            <a:ext cx="558800" cy="1549400"/>
          </a:xfrm>
          <a:prstGeom prst="rect">
            <a:avLst/>
          </a:prstGeom>
        </p:spPr>
      </p:pic>
      <p:pic>
        <p:nvPicPr>
          <p:cNvPr id="35" name="! Feuer">
            <a:extLst>
              <a:ext uri="{FF2B5EF4-FFF2-40B4-BE49-F238E27FC236}">
                <a16:creationId xmlns:a16="http://schemas.microsoft.com/office/drawing/2014/main" id="{58752396-73BF-D144-8B2B-CBDA92021A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0811" y="4989978"/>
            <a:ext cx="1193800" cy="1397000"/>
          </a:xfrm>
          <a:prstGeom prst="rect">
            <a:avLst/>
          </a:prstGeom>
        </p:spPr>
      </p:pic>
      <p:pic>
        <p:nvPicPr>
          <p:cNvPr id="36" name="! Fischgrete">
            <a:extLst>
              <a:ext uri="{FF2B5EF4-FFF2-40B4-BE49-F238E27FC236}">
                <a16:creationId xmlns:a16="http://schemas.microsoft.com/office/drawing/2014/main" id="{FB055E4D-C428-7445-BE8D-D5C02910BC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3139" y="5635034"/>
            <a:ext cx="1549400" cy="533400"/>
          </a:xfrm>
          <a:prstGeom prst="rect">
            <a:avLst/>
          </a:prstGeom>
        </p:spPr>
      </p:pic>
      <p:sp>
        <p:nvSpPr>
          <p:cNvPr id="37" name="! Q13">
            <a:extLst>
              <a:ext uri="{FF2B5EF4-FFF2-40B4-BE49-F238E27FC236}">
                <a16:creationId xmlns:a16="http://schemas.microsoft.com/office/drawing/2014/main" id="{9152DBF8-B1AD-1A47-B4FC-69281392C28A}"/>
              </a:ext>
            </a:extLst>
          </p:cNvPr>
          <p:cNvSpPr txBox="1"/>
          <p:nvPr/>
        </p:nvSpPr>
        <p:spPr>
          <a:xfrm>
            <a:off x="1322201" y="67496"/>
            <a:ext cx="1184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chemeClr val="bg2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(Q13)</a:t>
            </a:r>
          </a:p>
        </p:txBody>
      </p:sp>
      <p:sp>
        <p:nvSpPr>
          <p:cNvPr id="38" name="! Q14">
            <a:extLst>
              <a:ext uri="{FF2B5EF4-FFF2-40B4-BE49-F238E27FC236}">
                <a16:creationId xmlns:a16="http://schemas.microsoft.com/office/drawing/2014/main" id="{4685CC84-63F5-9D47-82A1-55FCA357F5AC}"/>
              </a:ext>
            </a:extLst>
          </p:cNvPr>
          <p:cNvSpPr txBox="1"/>
          <p:nvPr/>
        </p:nvSpPr>
        <p:spPr>
          <a:xfrm>
            <a:off x="2704242" y="67496"/>
            <a:ext cx="1182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chemeClr val="bg2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(Q14)</a:t>
            </a:r>
          </a:p>
        </p:txBody>
      </p:sp>
      <p:grpSp>
        <p:nvGrpSpPr>
          <p:cNvPr id="39" name="! Halbkreis Unterlegung &quot;Jetzt&quot; kalt">
            <a:extLst>
              <a:ext uri="{FF2B5EF4-FFF2-40B4-BE49-F238E27FC236}">
                <a16:creationId xmlns:a16="http://schemas.microsoft.com/office/drawing/2014/main" id="{91CC0860-86A6-1844-A394-0D731F4C9317}"/>
              </a:ext>
            </a:extLst>
          </p:cNvPr>
          <p:cNvGrpSpPr/>
          <p:nvPr/>
        </p:nvGrpSpPr>
        <p:grpSpPr>
          <a:xfrm rot="16200000">
            <a:off x="-1987225" y="6157937"/>
            <a:ext cx="2537926" cy="2558921"/>
            <a:chOff x="0" y="0"/>
            <a:chExt cx="2537926" cy="2558921"/>
          </a:xfrm>
        </p:grpSpPr>
        <p:sp>
          <p:nvSpPr>
            <p:cNvPr id="40" name="! viertelkreis Folgen Unterlegung">
              <a:extLst>
                <a:ext uri="{FF2B5EF4-FFF2-40B4-BE49-F238E27FC236}">
                  <a16:creationId xmlns:a16="http://schemas.microsoft.com/office/drawing/2014/main" id="{34941478-3828-FD47-98AF-6C8A3AFE1888}"/>
                </a:ext>
              </a:extLst>
            </p:cNvPr>
            <p:cNvSpPr/>
            <p:nvPr/>
          </p:nvSpPr>
          <p:spPr>
            <a:xfrm>
              <a:off x="0" y="0"/>
              <a:ext cx="2456662" cy="2541722"/>
            </a:xfrm>
            <a:custGeom>
              <a:avLst/>
              <a:gdLst>
                <a:gd name="connsiteX0" fmla="*/ 0 w 2541722"/>
                <a:gd name="connsiteY0" fmla="*/ 0 h 2541722"/>
                <a:gd name="connsiteX1" fmla="*/ 2541722 w 2541722"/>
                <a:gd name="connsiteY1" fmla="*/ 0 h 2541722"/>
                <a:gd name="connsiteX2" fmla="*/ 0 w 2541722"/>
                <a:gd name="connsiteY2" fmla="*/ 2541722 h 254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1722" h="2541722">
                  <a:moveTo>
                    <a:pt x="0" y="0"/>
                  </a:moveTo>
                  <a:lnTo>
                    <a:pt x="2541722" y="0"/>
                  </a:lnTo>
                  <a:cubicBezTo>
                    <a:pt x="2541722" y="1403754"/>
                    <a:pt x="1403754" y="2541722"/>
                    <a:pt x="0" y="2541722"/>
                  </a:cubicBezTo>
                  <a:close/>
                </a:path>
              </a:pathLst>
            </a:custGeom>
            <a:solidFill>
              <a:srgbClr val="BEB8EB"/>
            </a:solidFill>
            <a:ln w="889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 dirty="0"/>
            </a:p>
          </p:txBody>
        </p:sp>
        <p:sp>
          <p:nvSpPr>
            <p:cNvPr id="41" name="Umrahmung">
              <a:extLst>
                <a:ext uri="{FF2B5EF4-FFF2-40B4-BE49-F238E27FC236}">
                  <a16:creationId xmlns:a16="http://schemas.microsoft.com/office/drawing/2014/main" id="{51AFD263-4961-1F49-B9C3-80390F5F817A}"/>
                </a:ext>
              </a:extLst>
            </p:cNvPr>
            <p:cNvSpPr/>
            <p:nvPr/>
          </p:nvSpPr>
          <p:spPr>
            <a:xfrm>
              <a:off x="0" y="0"/>
              <a:ext cx="2537926" cy="2558921"/>
            </a:xfrm>
            <a:custGeom>
              <a:avLst/>
              <a:gdLst>
                <a:gd name="connsiteX0" fmla="*/ 2386734 w 2537926"/>
                <a:gd name="connsiteY0" fmla="*/ 0 h 2558921"/>
                <a:gd name="connsiteX1" fmla="*/ 2526972 w 2537926"/>
                <a:gd name="connsiteY1" fmla="*/ 0 h 2558921"/>
                <a:gd name="connsiteX2" fmla="*/ 2537926 w 2537926"/>
                <a:gd name="connsiteY2" fmla="*/ 216937 h 2558921"/>
                <a:gd name="connsiteX3" fmla="*/ 195942 w 2537926"/>
                <a:gd name="connsiteY3" fmla="*/ 2558921 h 2558921"/>
                <a:gd name="connsiteX4" fmla="*/ 0 w 2537926"/>
                <a:gd name="connsiteY4" fmla="*/ 2549027 h 2558921"/>
                <a:gd name="connsiteX5" fmla="*/ 0 w 2537926"/>
                <a:gd name="connsiteY5" fmla="*/ 2408789 h 2558921"/>
                <a:gd name="connsiteX6" fmla="*/ 195942 w 2537926"/>
                <a:gd name="connsiteY6" fmla="*/ 2418683 h 2558921"/>
                <a:gd name="connsiteX7" fmla="*/ 2397688 w 2537926"/>
                <a:gd name="connsiteY7" fmla="*/ 216937 h 255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7926" h="2558921">
                  <a:moveTo>
                    <a:pt x="2386734" y="0"/>
                  </a:moveTo>
                  <a:lnTo>
                    <a:pt x="2526972" y="0"/>
                  </a:lnTo>
                  <a:lnTo>
                    <a:pt x="2537926" y="216937"/>
                  </a:lnTo>
                  <a:cubicBezTo>
                    <a:pt x="2537926" y="1510379"/>
                    <a:pt x="1489384" y="2558921"/>
                    <a:pt x="195942" y="2558921"/>
                  </a:cubicBezTo>
                  <a:lnTo>
                    <a:pt x="0" y="2549027"/>
                  </a:lnTo>
                  <a:lnTo>
                    <a:pt x="0" y="2408789"/>
                  </a:lnTo>
                  <a:lnTo>
                    <a:pt x="195942" y="2418683"/>
                  </a:lnTo>
                  <a:cubicBezTo>
                    <a:pt x="1411933" y="2418683"/>
                    <a:pt x="2397688" y="1432928"/>
                    <a:pt x="2397688" y="216937"/>
                  </a:cubicBezTo>
                  <a:close/>
                </a:path>
              </a:pathLst>
            </a:custGeom>
            <a:solidFill>
              <a:srgbClr val="5E5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</p:grpSp>
      <p:sp>
        <p:nvSpPr>
          <p:cNvPr id="42" name="! Jetzt oben rechts kalt">
            <a:extLst>
              <a:ext uri="{FF2B5EF4-FFF2-40B4-BE49-F238E27FC236}">
                <a16:creationId xmlns:a16="http://schemas.microsoft.com/office/drawing/2014/main" id="{6FA4EE69-4498-F644-81C4-6AA2B82DD8CB}"/>
              </a:ext>
            </a:extLst>
          </p:cNvPr>
          <p:cNvSpPr txBox="1"/>
          <p:nvPr/>
        </p:nvSpPr>
        <p:spPr>
          <a:xfrm>
            <a:off x="-3949776" y="8369643"/>
            <a:ext cx="2521844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b="1" u="sng" dirty="0">
                <a:solidFill>
                  <a:schemeClr val="bg1"/>
                </a:solidFill>
                <a:latin typeface="Avenir Next" panose="020B0503020202020204" pitchFamily="34" charset="0"/>
              </a:rPr>
              <a:t>Jetzt:</a:t>
            </a:r>
          </a:p>
          <a:p>
            <a:pPr algn="r"/>
            <a:r>
              <a:rPr lang="de-DE" sz="3200" b="1" u="sng" dirty="0">
                <a:solidFill>
                  <a:schemeClr val="bg1"/>
                </a:solidFill>
                <a:latin typeface="Avenir Next" panose="020B0503020202020204" pitchFamily="34" charset="0"/>
              </a:rPr>
              <a:t>(2021)</a:t>
            </a:r>
            <a:r>
              <a:rPr lang="de-DE" sz="3200" b="1" dirty="0">
                <a:solidFill>
                  <a:schemeClr val="bg1"/>
                </a:solidFill>
                <a:latin typeface="Avenir Next" panose="020B0503020202020204" pitchFamily="34" charset="0"/>
              </a:rPr>
              <a:t>   </a:t>
            </a:r>
          </a:p>
        </p:txBody>
      </p:sp>
      <p:sp>
        <p:nvSpPr>
          <p:cNvPr id="43" name="Kälte:">
            <a:extLst>
              <a:ext uri="{FF2B5EF4-FFF2-40B4-BE49-F238E27FC236}">
                <a16:creationId xmlns:a16="http://schemas.microsoft.com/office/drawing/2014/main" id="{635A0690-5203-8345-819C-3A1D56BFA3BF}"/>
              </a:ext>
            </a:extLst>
          </p:cNvPr>
          <p:cNvSpPr txBox="1"/>
          <p:nvPr/>
        </p:nvSpPr>
        <p:spPr>
          <a:xfrm>
            <a:off x="-9405638" y="88248"/>
            <a:ext cx="26067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200" u="sng" dirty="0">
                <a:solidFill>
                  <a:srgbClr val="062F37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Kälte:</a:t>
            </a:r>
          </a:p>
        </p:txBody>
      </p:sp>
    </p:spTree>
    <p:extLst>
      <p:ext uri="{BB962C8B-B14F-4D97-AF65-F5344CB8AC3E}">
        <p14:creationId xmlns:p14="http://schemas.microsoft.com/office/powerpoint/2010/main" val="38450081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1" grpId="0" build="p" bldLvl="3"/>
      <p:bldP spid="37" grpId="0"/>
      <p:bldP spid="3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BC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! Wärme">
            <a:extLst>
              <a:ext uri="{FF2B5EF4-FFF2-40B4-BE49-F238E27FC236}">
                <a16:creationId xmlns:a16="http://schemas.microsoft.com/office/drawing/2014/main" id="{2E8836B1-B824-F740-BB94-F9102E78AE41}"/>
              </a:ext>
            </a:extLst>
          </p:cNvPr>
          <p:cNvSpPr txBox="1"/>
          <p:nvPr/>
        </p:nvSpPr>
        <p:spPr>
          <a:xfrm>
            <a:off x="4294289" y="-2995439"/>
            <a:ext cx="36034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200" u="sng" dirty="0">
                <a:solidFill>
                  <a:srgbClr val="EB4D9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Wärme:</a:t>
            </a:r>
            <a:endParaRPr lang="de-DE" sz="3200" u="sng" dirty="0">
              <a:solidFill>
                <a:srgbClr val="EB4D9A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grpSp>
        <p:nvGrpSpPr>
          <p:cNvPr id="29" name="! Halbkreis Unterlegung &quot;Jetzt&quot;">
            <a:extLst>
              <a:ext uri="{FF2B5EF4-FFF2-40B4-BE49-F238E27FC236}">
                <a16:creationId xmlns:a16="http://schemas.microsoft.com/office/drawing/2014/main" id="{09A22169-99FF-C243-BBCA-A90D94ECCCED}"/>
              </a:ext>
            </a:extLst>
          </p:cNvPr>
          <p:cNvGrpSpPr/>
          <p:nvPr/>
        </p:nvGrpSpPr>
        <p:grpSpPr>
          <a:xfrm rot="5400000">
            <a:off x="16673414" y="-4865746"/>
            <a:ext cx="2541722" cy="2558922"/>
            <a:chOff x="0" y="-1"/>
            <a:chExt cx="2541722" cy="2558922"/>
          </a:xfrm>
        </p:grpSpPr>
        <p:sp>
          <p:nvSpPr>
            <p:cNvPr id="11" name="! viertelkreis Folgen Unterlegung">
              <a:extLst>
                <a:ext uri="{FF2B5EF4-FFF2-40B4-BE49-F238E27FC236}">
                  <a16:creationId xmlns:a16="http://schemas.microsoft.com/office/drawing/2014/main" id="{327761C7-2586-4B4E-876E-41CEF283080E}"/>
                </a:ext>
              </a:extLst>
            </p:cNvPr>
            <p:cNvSpPr/>
            <p:nvPr/>
          </p:nvSpPr>
          <p:spPr>
            <a:xfrm>
              <a:off x="0" y="-1"/>
              <a:ext cx="2541722" cy="2541722"/>
            </a:xfrm>
            <a:custGeom>
              <a:avLst/>
              <a:gdLst>
                <a:gd name="connsiteX0" fmla="*/ 0 w 2541722"/>
                <a:gd name="connsiteY0" fmla="*/ 0 h 2541722"/>
                <a:gd name="connsiteX1" fmla="*/ 2541722 w 2541722"/>
                <a:gd name="connsiteY1" fmla="*/ 0 h 2541722"/>
                <a:gd name="connsiteX2" fmla="*/ 0 w 2541722"/>
                <a:gd name="connsiteY2" fmla="*/ 2541722 h 254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1722" h="2541722">
                  <a:moveTo>
                    <a:pt x="0" y="0"/>
                  </a:moveTo>
                  <a:lnTo>
                    <a:pt x="2541722" y="0"/>
                  </a:lnTo>
                  <a:cubicBezTo>
                    <a:pt x="2541722" y="1403754"/>
                    <a:pt x="1403754" y="2541722"/>
                    <a:pt x="0" y="2541722"/>
                  </a:cubicBezTo>
                  <a:close/>
                </a:path>
              </a:pathLst>
            </a:custGeom>
            <a:solidFill>
              <a:srgbClr val="404E7C"/>
            </a:solidFill>
            <a:ln w="889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28" name="Umrahmung">
              <a:extLst>
                <a:ext uri="{FF2B5EF4-FFF2-40B4-BE49-F238E27FC236}">
                  <a16:creationId xmlns:a16="http://schemas.microsoft.com/office/drawing/2014/main" id="{ECCED50B-E056-4447-838A-339199C72CD9}"/>
                </a:ext>
              </a:extLst>
            </p:cNvPr>
            <p:cNvSpPr/>
            <p:nvPr/>
          </p:nvSpPr>
          <p:spPr>
            <a:xfrm>
              <a:off x="0" y="0"/>
              <a:ext cx="2537926" cy="2558921"/>
            </a:xfrm>
            <a:custGeom>
              <a:avLst/>
              <a:gdLst>
                <a:gd name="connsiteX0" fmla="*/ 2386734 w 2537926"/>
                <a:gd name="connsiteY0" fmla="*/ 0 h 2558921"/>
                <a:gd name="connsiteX1" fmla="*/ 2526972 w 2537926"/>
                <a:gd name="connsiteY1" fmla="*/ 0 h 2558921"/>
                <a:gd name="connsiteX2" fmla="*/ 2537926 w 2537926"/>
                <a:gd name="connsiteY2" fmla="*/ 216937 h 2558921"/>
                <a:gd name="connsiteX3" fmla="*/ 195942 w 2537926"/>
                <a:gd name="connsiteY3" fmla="*/ 2558921 h 2558921"/>
                <a:gd name="connsiteX4" fmla="*/ 0 w 2537926"/>
                <a:gd name="connsiteY4" fmla="*/ 2549027 h 2558921"/>
                <a:gd name="connsiteX5" fmla="*/ 0 w 2537926"/>
                <a:gd name="connsiteY5" fmla="*/ 2408789 h 2558921"/>
                <a:gd name="connsiteX6" fmla="*/ 195942 w 2537926"/>
                <a:gd name="connsiteY6" fmla="*/ 2418683 h 2558921"/>
                <a:gd name="connsiteX7" fmla="*/ 2397688 w 2537926"/>
                <a:gd name="connsiteY7" fmla="*/ 216937 h 255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7926" h="2558921">
                  <a:moveTo>
                    <a:pt x="2386734" y="0"/>
                  </a:moveTo>
                  <a:lnTo>
                    <a:pt x="2526972" y="0"/>
                  </a:lnTo>
                  <a:lnTo>
                    <a:pt x="2537926" y="216937"/>
                  </a:lnTo>
                  <a:cubicBezTo>
                    <a:pt x="2537926" y="1510379"/>
                    <a:pt x="1489384" y="2558921"/>
                    <a:pt x="195942" y="2558921"/>
                  </a:cubicBezTo>
                  <a:lnTo>
                    <a:pt x="0" y="2549027"/>
                  </a:lnTo>
                  <a:lnTo>
                    <a:pt x="0" y="2408789"/>
                  </a:lnTo>
                  <a:lnTo>
                    <a:pt x="195942" y="2418683"/>
                  </a:lnTo>
                  <a:cubicBezTo>
                    <a:pt x="1411933" y="2418683"/>
                    <a:pt x="2397688" y="1432928"/>
                    <a:pt x="2397688" y="21693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! Jetzt oben rechts">
            <a:extLst>
              <a:ext uri="{FF2B5EF4-FFF2-40B4-BE49-F238E27FC236}">
                <a16:creationId xmlns:a16="http://schemas.microsoft.com/office/drawing/2014/main" id="{62CA87B1-8C11-A540-AAAE-37098FF9CC34}"/>
              </a:ext>
            </a:extLst>
          </p:cNvPr>
          <p:cNvSpPr txBox="1"/>
          <p:nvPr/>
        </p:nvSpPr>
        <p:spPr>
          <a:xfrm>
            <a:off x="18542357" y="-5802513"/>
            <a:ext cx="2521844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b="1" u="sng" dirty="0">
                <a:solidFill>
                  <a:schemeClr val="bg1"/>
                </a:solidFill>
                <a:latin typeface="Avenir Next" panose="020B0503020202020204" pitchFamily="34" charset="0"/>
              </a:rPr>
              <a:t>Jetzt:</a:t>
            </a:r>
          </a:p>
          <a:p>
            <a:pPr algn="r"/>
            <a:r>
              <a:rPr lang="de-DE" sz="3200" b="1" u="sng" dirty="0">
                <a:solidFill>
                  <a:schemeClr val="bg1"/>
                </a:solidFill>
                <a:latin typeface="Avenir Next" panose="020B0503020202020204" pitchFamily="34" charset="0"/>
              </a:rPr>
              <a:t>(2021)</a:t>
            </a:r>
            <a:r>
              <a:rPr lang="de-DE" sz="3200" b="1" dirty="0">
                <a:solidFill>
                  <a:schemeClr val="bg1"/>
                </a:solidFill>
                <a:latin typeface="Avenir Next" panose="020B0503020202020204" pitchFamily="34" charset="0"/>
              </a:rPr>
              <a:t>   </a:t>
            </a:r>
          </a:p>
        </p:txBody>
      </p:sp>
      <p:sp>
        <p:nvSpPr>
          <p:cNvPr id="31" name="! Stichpunkte">
            <a:extLst>
              <a:ext uri="{FF2B5EF4-FFF2-40B4-BE49-F238E27FC236}">
                <a16:creationId xmlns:a16="http://schemas.microsoft.com/office/drawing/2014/main" id="{A1934802-347F-CF4D-ABF1-3BD60F2B7E80}"/>
              </a:ext>
            </a:extLst>
          </p:cNvPr>
          <p:cNvSpPr txBox="1"/>
          <p:nvPr/>
        </p:nvSpPr>
        <p:spPr>
          <a:xfrm>
            <a:off x="12969395" y="1547205"/>
            <a:ext cx="1158515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Symbol" pitchFamily="2" charset="2"/>
              <a:buChar char="-"/>
            </a:pPr>
            <a:r>
              <a:rPr lang="de-DE" sz="4000" dirty="0">
                <a:solidFill>
                  <a:srgbClr val="C1B098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Überflutungen und Erosionen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4000" dirty="0">
                <a:solidFill>
                  <a:srgbClr val="C1B098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Schwache Länder sind ausgeliefert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4000" dirty="0">
                <a:solidFill>
                  <a:srgbClr val="C1B098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Anstieg der hitzebedingten Todesfälle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4000" dirty="0">
                <a:solidFill>
                  <a:srgbClr val="C1B098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Australische Buschfeuer; 500Mio. Tote Tiere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4000" dirty="0">
                <a:solidFill>
                  <a:srgbClr val="C1B098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Tiere können sich nicht schnell genug anpassen </a:t>
            </a:r>
          </a:p>
        </p:txBody>
      </p:sp>
      <p:pic>
        <p:nvPicPr>
          <p:cNvPr id="32" name="! Überflutungen ">
            <a:extLst>
              <a:ext uri="{FF2B5EF4-FFF2-40B4-BE49-F238E27FC236}">
                <a16:creationId xmlns:a16="http://schemas.microsoft.com/office/drawing/2014/main" id="{9AA4B74B-F88F-F24A-867D-7CEC8B317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866" y="7676108"/>
            <a:ext cx="1790092" cy="623428"/>
          </a:xfrm>
          <a:prstGeom prst="rect">
            <a:avLst/>
          </a:prstGeom>
        </p:spPr>
      </p:pic>
      <p:pic>
        <p:nvPicPr>
          <p:cNvPr id="33" name="! Afrika">
            <a:extLst>
              <a:ext uri="{FF2B5EF4-FFF2-40B4-BE49-F238E27FC236}">
                <a16:creationId xmlns:a16="http://schemas.microsoft.com/office/drawing/2014/main" id="{7318535C-F804-0540-BA4F-0B520F31C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989" y="7389770"/>
            <a:ext cx="1244600" cy="1346200"/>
          </a:xfrm>
          <a:prstGeom prst="rect">
            <a:avLst/>
          </a:prstGeom>
        </p:spPr>
      </p:pic>
      <p:pic>
        <p:nvPicPr>
          <p:cNvPr id="34" name="! Thermometer">
            <a:extLst>
              <a:ext uri="{FF2B5EF4-FFF2-40B4-BE49-F238E27FC236}">
                <a16:creationId xmlns:a16="http://schemas.microsoft.com/office/drawing/2014/main" id="{B0BC79EE-1DAC-0547-AE6B-49FF85A3BD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0620" y="7288170"/>
            <a:ext cx="558800" cy="1549400"/>
          </a:xfrm>
          <a:prstGeom prst="rect">
            <a:avLst/>
          </a:prstGeom>
        </p:spPr>
      </p:pic>
      <p:pic>
        <p:nvPicPr>
          <p:cNvPr id="35" name="! Feuer">
            <a:extLst>
              <a:ext uri="{FF2B5EF4-FFF2-40B4-BE49-F238E27FC236}">
                <a16:creationId xmlns:a16="http://schemas.microsoft.com/office/drawing/2014/main" id="{58752396-73BF-D144-8B2B-CBDA92021A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0811" y="6977608"/>
            <a:ext cx="1193800" cy="1397000"/>
          </a:xfrm>
          <a:prstGeom prst="rect">
            <a:avLst/>
          </a:prstGeom>
        </p:spPr>
      </p:pic>
      <p:pic>
        <p:nvPicPr>
          <p:cNvPr id="36" name="! Fischgrete">
            <a:extLst>
              <a:ext uri="{FF2B5EF4-FFF2-40B4-BE49-F238E27FC236}">
                <a16:creationId xmlns:a16="http://schemas.microsoft.com/office/drawing/2014/main" id="{FB055E4D-C428-7445-BE8D-D5C02910BC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6002" y="7529470"/>
            <a:ext cx="1549400" cy="533400"/>
          </a:xfrm>
          <a:prstGeom prst="rect">
            <a:avLst/>
          </a:prstGeom>
        </p:spPr>
      </p:pic>
      <p:sp>
        <p:nvSpPr>
          <p:cNvPr id="37" name="! Q13">
            <a:extLst>
              <a:ext uri="{FF2B5EF4-FFF2-40B4-BE49-F238E27FC236}">
                <a16:creationId xmlns:a16="http://schemas.microsoft.com/office/drawing/2014/main" id="{9152DBF8-B1AD-1A47-B4FC-69281392C28A}"/>
              </a:ext>
            </a:extLst>
          </p:cNvPr>
          <p:cNvSpPr txBox="1"/>
          <p:nvPr/>
        </p:nvSpPr>
        <p:spPr>
          <a:xfrm>
            <a:off x="1260506" y="-1700275"/>
            <a:ext cx="1184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chemeClr val="bg2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(Q13)</a:t>
            </a:r>
          </a:p>
        </p:txBody>
      </p:sp>
      <p:sp>
        <p:nvSpPr>
          <p:cNvPr id="38" name="! Q14">
            <a:extLst>
              <a:ext uri="{FF2B5EF4-FFF2-40B4-BE49-F238E27FC236}">
                <a16:creationId xmlns:a16="http://schemas.microsoft.com/office/drawing/2014/main" id="{4685CC84-63F5-9D47-82A1-55FCA357F5AC}"/>
              </a:ext>
            </a:extLst>
          </p:cNvPr>
          <p:cNvSpPr txBox="1"/>
          <p:nvPr/>
        </p:nvSpPr>
        <p:spPr>
          <a:xfrm>
            <a:off x="2688790" y="-1700275"/>
            <a:ext cx="1182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chemeClr val="bg2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(Q14)</a:t>
            </a:r>
          </a:p>
        </p:txBody>
      </p:sp>
      <p:grpSp>
        <p:nvGrpSpPr>
          <p:cNvPr id="18" name="! Halbkreis Unterlegung &quot;Jetzt&quot; kalt">
            <a:extLst>
              <a:ext uri="{FF2B5EF4-FFF2-40B4-BE49-F238E27FC236}">
                <a16:creationId xmlns:a16="http://schemas.microsoft.com/office/drawing/2014/main" id="{0906CB55-47C5-4D4F-BB40-989F3CAC110A}"/>
              </a:ext>
            </a:extLst>
          </p:cNvPr>
          <p:cNvGrpSpPr/>
          <p:nvPr/>
        </p:nvGrpSpPr>
        <p:grpSpPr>
          <a:xfrm rot="16200000">
            <a:off x="-8456" y="4309577"/>
            <a:ext cx="2537926" cy="2558921"/>
            <a:chOff x="0" y="0"/>
            <a:chExt cx="2537926" cy="2558921"/>
          </a:xfrm>
        </p:grpSpPr>
        <p:sp>
          <p:nvSpPr>
            <p:cNvPr id="19" name="! viertelkreis Folgen Unterlegung">
              <a:extLst>
                <a:ext uri="{FF2B5EF4-FFF2-40B4-BE49-F238E27FC236}">
                  <a16:creationId xmlns:a16="http://schemas.microsoft.com/office/drawing/2014/main" id="{9D415D9A-FD69-0348-975A-61D664BE4C35}"/>
                </a:ext>
              </a:extLst>
            </p:cNvPr>
            <p:cNvSpPr/>
            <p:nvPr/>
          </p:nvSpPr>
          <p:spPr>
            <a:xfrm>
              <a:off x="0" y="0"/>
              <a:ext cx="2456662" cy="2541722"/>
            </a:xfrm>
            <a:custGeom>
              <a:avLst/>
              <a:gdLst>
                <a:gd name="connsiteX0" fmla="*/ 0 w 2541722"/>
                <a:gd name="connsiteY0" fmla="*/ 0 h 2541722"/>
                <a:gd name="connsiteX1" fmla="*/ 2541722 w 2541722"/>
                <a:gd name="connsiteY1" fmla="*/ 0 h 2541722"/>
                <a:gd name="connsiteX2" fmla="*/ 0 w 2541722"/>
                <a:gd name="connsiteY2" fmla="*/ 2541722 h 254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1722" h="2541722">
                  <a:moveTo>
                    <a:pt x="0" y="0"/>
                  </a:moveTo>
                  <a:lnTo>
                    <a:pt x="2541722" y="0"/>
                  </a:lnTo>
                  <a:cubicBezTo>
                    <a:pt x="2541722" y="1403754"/>
                    <a:pt x="1403754" y="2541722"/>
                    <a:pt x="0" y="2541722"/>
                  </a:cubicBezTo>
                  <a:close/>
                </a:path>
              </a:pathLst>
            </a:custGeom>
            <a:solidFill>
              <a:srgbClr val="BEB8EB"/>
            </a:solidFill>
            <a:ln w="889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 dirty="0"/>
            </a:p>
          </p:txBody>
        </p:sp>
        <p:sp>
          <p:nvSpPr>
            <p:cNvPr id="20" name="Umrahmung">
              <a:extLst>
                <a:ext uri="{FF2B5EF4-FFF2-40B4-BE49-F238E27FC236}">
                  <a16:creationId xmlns:a16="http://schemas.microsoft.com/office/drawing/2014/main" id="{3C7D64AB-7DAA-1B48-991E-101C91B0DBC4}"/>
                </a:ext>
              </a:extLst>
            </p:cNvPr>
            <p:cNvSpPr/>
            <p:nvPr/>
          </p:nvSpPr>
          <p:spPr>
            <a:xfrm>
              <a:off x="0" y="0"/>
              <a:ext cx="2537926" cy="2558921"/>
            </a:xfrm>
            <a:custGeom>
              <a:avLst/>
              <a:gdLst>
                <a:gd name="connsiteX0" fmla="*/ 2386734 w 2537926"/>
                <a:gd name="connsiteY0" fmla="*/ 0 h 2558921"/>
                <a:gd name="connsiteX1" fmla="*/ 2526972 w 2537926"/>
                <a:gd name="connsiteY1" fmla="*/ 0 h 2558921"/>
                <a:gd name="connsiteX2" fmla="*/ 2537926 w 2537926"/>
                <a:gd name="connsiteY2" fmla="*/ 216937 h 2558921"/>
                <a:gd name="connsiteX3" fmla="*/ 195942 w 2537926"/>
                <a:gd name="connsiteY3" fmla="*/ 2558921 h 2558921"/>
                <a:gd name="connsiteX4" fmla="*/ 0 w 2537926"/>
                <a:gd name="connsiteY4" fmla="*/ 2549027 h 2558921"/>
                <a:gd name="connsiteX5" fmla="*/ 0 w 2537926"/>
                <a:gd name="connsiteY5" fmla="*/ 2408789 h 2558921"/>
                <a:gd name="connsiteX6" fmla="*/ 195942 w 2537926"/>
                <a:gd name="connsiteY6" fmla="*/ 2418683 h 2558921"/>
                <a:gd name="connsiteX7" fmla="*/ 2397688 w 2537926"/>
                <a:gd name="connsiteY7" fmla="*/ 216937 h 255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7926" h="2558921">
                  <a:moveTo>
                    <a:pt x="2386734" y="0"/>
                  </a:moveTo>
                  <a:lnTo>
                    <a:pt x="2526972" y="0"/>
                  </a:lnTo>
                  <a:lnTo>
                    <a:pt x="2537926" y="216937"/>
                  </a:lnTo>
                  <a:cubicBezTo>
                    <a:pt x="2537926" y="1510379"/>
                    <a:pt x="1489384" y="2558921"/>
                    <a:pt x="195942" y="2558921"/>
                  </a:cubicBezTo>
                  <a:lnTo>
                    <a:pt x="0" y="2549027"/>
                  </a:lnTo>
                  <a:lnTo>
                    <a:pt x="0" y="2408789"/>
                  </a:lnTo>
                  <a:lnTo>
                    <a:pt x="195942" y="2418683"/>
                  </a:lnTo>
                  <a:cubicBezTo>
                    <a:pt x="1411933" y="2418683"/>
                    <a:pt x="2397688" y="1432928"/>
                    <a:pt x="2397688" y="216937"/>
                  </a:cubicBezTo>
                  <a:close/>
                </a:path>
              </a:pathLst>
            </a:custGeom>
            <a:solidFill>
              <a:srgbClr val="5E5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Kälte:">
            <a:extLst>
              <a:ext uri="{FF2B5EF4-FFF2-40B4-BE49-F238E27FC236}">
                <a16:creationId xmlns:a16="http://schemas.microsoft.com/office/drawing/2014/main" id="{4F7BB2D3-9653-B14E-9D6C-2D48CD3D7250}"/>
              </a:ext>
            </a:extLst>
          </p:cNvPr>
          <p:cNvSpPr txBox="1"/>
          <p:nvPr/>
        </p:nvSpPr>
        <p:spPr>
          <a:xfrm>
            <a:off x="4828445" y="0"/>
            <a:ext cx="314195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800" u="sng" dirty="0">
                <a:solidFill>
                  <a:srgbClr val="062F37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Kälte:</a:t>
            </a:r>
          </a:p>
        </p:txBody>
      </p:sp>
      <p:sp>
        <p:nvSpPr>
          <p:cNvPr id="23" name="! Jetzt oben rechts kalt">
            <a:extLst>
              <a:ext uri="{FF2B5EF4-FFF2-40B4-BE49-F238E27FC236}">
                <a16:creationId xmlns:a16="http://schemas.microsoft.com/office/drawing/2014/main" id="{44C006D0-AC47-8F42-AAAE-EB982A0EE012}"/>
              </a:ext>
            </a:extLst>
          </p:cNvPr>
          <p:cNvSpPr txBox="1"/>
          <p:nvPr/>
        </p:nvSpPr>
        <p:spPr>
          <a:xfrm>
            <a:off x="-76526" y="5171302"/>
            <a:ext cx="2273379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b="1" u="sng" dirty="0">
                <a:solidFill>
                  <a:srgbClr val="393941"/>
                </a:solidFill>
                <a:latin typeface="Avenir Next" panose="020B0503020202020204" pitchFamily="34" charset="0"/>
              </a:rPr>
              <a:t>Jetzt:</a:t>
            </a:r>
          </a:p>
          <a:p>
            <a:pPr algn="ctr"/>
            <a:r>
              <a:rPr lang="de-DE" sz="3200" b="1" u="sng" dirty="0">
                <a:solidFill>
                  <a:srgbClr val="393941"/>
                </a:solidFill>
                <a:latin typeface="Avenir Next" panose="020B0503020202020204" pitchFamily="34" charset="0"/>
              </a:rPr>
              <a:t>(2021)</a:t>
            </a:r>
            <a:r>
              <a:rPr lang="de-DE" sz="3200" b="1" dirty="0">
                <a:solidFill>
                  <a:srgbClr val="393941"/>
                </a:solidFill>
                <a:latin typeface="Avenir Next" panose="020B0503020202020204" pitchFamily="34" charset="0"/>
              </a:rPr>
              <a:t>   </a:t>
            </a:r>
          </a:p>
        </p:txBody>
      </p:sp>
      <p:pic>
        <p:nvPicPr>
          <p:cNvPr id="5" name="! Schneeflocke groß">
            <a:extLst>
              <a:ext uri="{FF2B5EF4-FFF2-40B4-BE49-F238E27FC236}">
                <a16:creationId xmlns:a16="http://schemas.microsoft.com/office/drawing/2014/main" id="{91130057-D892-0049-A0BE-8CD02CAFCF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4197" y="4970549"/>
            <a:ext cx="2558921" cy="2558921"/>
          </a:xfrm>
          <a:prstGeom prst="rect">
            <a:avLst/>
          </a:prstGeom>
        </p:spPr>
      </p:pic>
      <p:sp>
        <p:nvSpPr>
          <p:cNvPr id="6" name="! langer Winter">
            <a:extLst>
              <a:ext uri="{FF2B5EF4-FFF2-40B4-BE49-F238E27FC236}">
                <a16:creationId xmlns:a16="http://schemas.microsoft.com/office/drawing/2014/main" id="{116D0E66-2A85-C24A-A56B-14039BA53340}"/>
              </a:ext>
            </a:extLst>
          </p:cNvPr>
          <p:cNvSpPr txBox="1"/>
          <p:nvPr/>
        </p:nvSpPr>
        <p:spPr>
          <a:xfrm>
            <a:off x="775743" y="1997029"/>
            <a:ext cx="99913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Symbol" pitchFamily="2" charset="2"/>
              <a:buChar char="-"/>
            </a:pPr>
            <a:r>
              <a:rPr lang="de-DE" sz="4800" dirty="0">
                <a:solidFill>
                  <a:srgbClr val="062F37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</a:t>
            </a:r>
            <a:r>
              <a:rPr lang="de-DE" sz="4000" dirty="0">
                <a:solidFill>
                  <a:srgbClr val="062F37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inter dauern in Regionen, die von dem schwachen Jetstream betroffen sind, länger</a:t>
            </a:r>
            <a:r>
              <a:rPr lang="de-DE" sz="3600" dirty="0">
                <a:solidFill>
                  <a:srgbClr val="062F37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.  </a:t>
            </a:r>
          </a:p>
        </p:txBody>
      </p:sp>
      <p:pic>
        <p:nvPicPr>
          <p:cNvPr id="27" name="! Schneeflocke  klein">
            <a:extLst>
              <a:ext uri="{FF2B5EF4-FFF2-40B4-BE49-F238E27FC236}">
                <a16:creationId xmlns:a16="http://schemas.microsoft.com/office/drawing/2014/main" id="{08264686-C7CE-9346-BBAA-C2E9EC2654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27112" y="-600728"/>
            <a:ext cx="1787618" cy="1787618"/>
          </a:xfrm>
          <a:prstGeom prst="rect">
            <a:avLst/>
          </a:prstGeom>
        </p:spPr>
      </p:pic>
      <p:sp>
        <p:nvSpPr>
          <p:cNvPr id="7" name="Q15">
            <a:extLst>
              <a:ext uri="{FF2B5EF4-FFF2-40B4-BE49-F238E27FC236}">
                <a16:creationId xmlns:a16="http://schemas.microsoft.com/office/drawing/2014/main" id="{852D6EA4-94A1-F747-BB9E-E936A8171AC1}"/>
              </a:ext>
            </a:extLst>
          </p:cNvPr>
          <p:cNvSpPr txBox="1"/>
          <p:nvPr/>
        </p:nvSpPr>
        <p:spPr>
          <a:xfrm>
            <a:off x="10724611" y="36181"/>
            <a:ext cx="1467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rgbClr val="404E7C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(Q15)</a:t>
            </a:r>
          </a:p>
        </p:txBody>
      </p:sp>
      <p:sp>
        <p:nvSpPr>
          <p:cNvPr id="39" name="! Überschrift Fplgen Deutschland">
            <a:extLst>
              <a:ext uri="{FF2B5EF4-FFF2-40B4-BE49-F238E27FC236}">
                <a16:creationId xmlns:a16="http://schemas.microsoft.com/office/drawing/2014/main" id="{6C1EB883-A21A-C848-98A4-97B87CEF77FA}"/>
              </a:ext>
            </a:extLst>
          </p:cNvPr>
          <p:cNvSpPr txBox="1"/>
          <p:nvPr/>
        </p:nvSpPr>
        <p:spPr>
          <a:xfrm>
            <a:off x="16807325" y="237214"/>
            <a:ext cx="8626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u="sng" dirty="0">
                <a:solidFill>
                  <a:srgbClr val="D6455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Folgen des Klimawandels in Deutschland</a:t>
            </a:r>
          </a:p>
        </p:txBody>
      </p:sp>
      <p:grpSp>
        <p:nvGrpSpPr>
          <p:cNvPr id="40" name="! Erde Normal">
            <a:extLst>
              <a:ext uri="{FF2B5EF4-FFF2-40B4-BE49-F238E27FC236}">
                <a16:creationId xmlns:a16="http://schemas.microsoft.com/office/drawing/2014/main" id="{AE4FF918-A08D-474F-9045-849FBE2C6053}"/>
              </a:ext>
            </a:extLst>
          </p:cNvPr>
          <p:cNvGrpSpPr/>
          <p:nvPr/>
        </p:nvGrpSpPr>
        <p:grpSpPr>
          <a:xfrm>
            <a:off x="12952196" y="1954883"/>
            <a:ext cx="3634154" cy="3634154"/>
            <a:chOff x="8490078" y="1950269"/>
            <a:chExt cx="3634154" cy="3634154"/>
          </a:xfrm>
        </p:grpSpPr>
        <p:sp>
          <p:nvSpPr>
            <p:cNvPr id="41" name="Erde Hintergrund">
              <a:extLst>
                <a:ext uri="{FF2B5EF4-FFF2-40B4-BE49-F238E27FC236}">
                  <a16:creationId xmlns:a16="http://schemas.microsoft.com/office/drawing/2014/main" id="{2043FA5D-B695-4345-8F86-DACD0BB8AE98}"/>
                </a:ext>
              </a:extLst>
            </p:cNvPr>
            <p:cNvSpPr/>
            <p:nvPr/>
          </p:nvSpPr>
          <p:spPr>
            <a:xfrm>
              <a:off x="8508178" y="2009219"/>
              <a:ext cx="3516253" cy="3516253"/>
            </a:xfrm>
            <a:prstGeom prst="ellipse">
              <a:avLst/>
            </a:prstGeom>
            <a:solidFill>
              <a:srgbClr val="1C282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2" name="Erde">
              <a:extLst>
                <a:ext uri="{FF2B5EF4-FFF2-40B4-BE49-F238E27FC236}">
                  <a16:creationId xmlns:a16="http://schemas.microsoft.com/office/drawing/2014/main" id="{C9644333-1943-524C-AE7C-16E52237C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490078" y="1950269"/>
              <a:ext cx="3634154" cy="36341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4656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F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! Halbkreis Unterlegung &quot;Jetzt&quot;">
            <a:extLst>
              <a:ext uri="{FF2B5EF4-FFF2-40B4-BE49-F238E27FC236}">
                <a16:creationId xmlns:a16="http://schemas.microsoft.com/office/drawing/2014/main" id="{09A22169-99FF-C243-BBCA-A90D94ECCCED}"/>
              </a:ext>
            </a:extLst>
          </p:cNvPr>
          <p:cNvGrpSpPr/>
          <p:nvPr/>
        </p:nvGrpSpPr>
        <p:grpSpPr>
          <a:xfrm rot="5400000">
            <a:off x="16673414" y="-4865746"/>
            <a:ext cx="2541722" cy="2558922"/>
            <a:chOff x="0" y="-1"/>
            <a:chExt cx="2541722" cy="2558922"/>
          </a:xfrm>
        </p:grpSpPr>
        <p:sp>
          <p:nvSpPr>
            <p:cNvPr id="11" name="! viertelkreis Folgen Unterlegung">
              <a:extLst>
                <a:ext uri="{FF2B5EF4-FFF2-40B4-BE49-F238E27FC236}">
                  <a16:creationId xmlns:a16="http://schemas.microsoft.com/office/drawing/2014/main" id="{327761C7-2586-4B4E-876E-41CEF283080E}"/>
                </a:ext>
              </a:extLst>
            </p:cNvPr>
            <p:cNvSpPr/>
            <p:nvPr/>
          </p:nvSpPr>
          <p:spPr>
            <a:xfrm>
              <a:off x="0" y="-1"/>
              <a:ext cx="2541722" cy="2541722"/>
            </a:xfrm>
            <a:custGeom>
              <a:avLst/>
              <a:gdLst>
                <a:gd name="connsiteX0" fmla="*/ 0 w 2541722"/>
                <a:gd name="connsiteY0" fmla="*/ 0 h 2541722"/>
                <a:gd name="connsiteX1" fmla="*/ 2541722 w 2541722"/>
                <a:gd name="connsiteY1" fmla="*/ 0 h 2541722"/>
                <a:gd name="connsiteX2" fmla="*/ 0 w 2541722"/>
                <a:gd name="connsiteY2" fmla="*/ 2541722 h 254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1722" h="2541722">
                  <a:moveTo>
                    <a:pt x="0" y="0"/>
                  </a:moveTo>
                  <a:lnTo>
                    <a:pt x="2541722" y="0"/>
                  </a:lnTo>
                  <a:cubicBezTo>
                    <a:pt x="2541722" y="1403754"/>
                    <a:pt x="1403754" y="2541722"/>
                    <a:pt x="0" y="2541722"/>
                  </a:cubicBezTo>
                  <a:close/>
                </a:path>
              </a:pathLst>
            </a:custGeom>
            <a:solidFill>
              <a:srgbClr val="404E7C"/>
            </a:solidFill>
            <a:ln w="889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28" name="Umrahmung">
              <a:extLst>
                <a:ext uri="{FF2B5EF4-FFF2-40B4-BE49-F238E27FC236}">
                  <a16:creationId xmlns:a16="http://schemas.microsoft.com/office/drawing/2014/main" id="{ECCED50B-E056-4447-838A-339199C72CD9}"/>
                </a:ext>
              </a:extLst>
            </p:cNvPr>
            <p:cNvSpPr/>
            <p:nvPr/>
          </p:nvSpPr>
          <p:spPr>
            <a:xfrm>
              <a:off x="0" y="0"/>
              <a:ext cx="2537926" cy="2558921"/>
            </a:xfrm>
            <a:custGeom>
              <a:avLst/>
              <a:gdLst>
                <a:gd name="connsiteX0" fmla="*/ 2386734 w 2537926"/>
                <a:gd name="connsiteY0" fmla="*/ 0 h 2558921"/>
                <a:gd name="connsiteX1" fmla="*/ 2526972 w 2537926"/>
                <a:gd name="connsiteY1" fmla="*/ 0 h 2558921"/>
                <a:gd name="connsiteX2" fmla="*/ 2537926 w 2537926"/>
                <a:gd name="connsiteY2" fmla="*/ 216937 h 2558921"/>
                <a:gd name="connsiteX3" fmla="*/ 195942 w 2537926"/>
                <a:gd name="connsiteY3" fmla="*/ 2558921 h 2558921"/>
                <a:gd name="connsiteX4" fmla="*/ 0 w 2537926"/>
                <a:gd name="connsiteY4" fmla="*/ 2549027 h 2558921"/>
                <a:gd name="connsiteX5" fmla="*/ 0 w 2537926"/>
                <a:gd name="connsiteY5" fmla="*/ 2408789 h 2558921"/>
                <a:gd name="connsiteX6" fmla="*/ 195942 w 2537926"/>
                <a:gd name="connsiteY6" fmla="*/ 2418683 h 2558921"/>
                <a:gd name="connsiteX7" fmla="*/ 2397688 w 2537926"/>
                <a:gd name="connsiteY7" fmla="*/ 216937 h 255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7926" h="2558921">
                  <a:moveTo>
                    <a:pt x="2386734" y="0"/>
                  </a:moveTo>
                  <a:lnTo>
                    <a:pt x="2526972" y="0"/>
                  </a:lnTo>
                  <a:lnTo>
                    <a:pt x="2537926" y="216937"/>
                  </a:lnTo>
                  <a:cubicBezTo>
                    <a:pt x="2537926" y="1510379"/>
                    <a:pt x="1489384" y="2558921"/>
                    <a:pt x="195942" y="2558921"/>
                  </a:cubicBezTo>
                  <a:lnTo>
                    <a:pt x="0" y="2549027"/>
                  </a:lnTo>
                  <a:lnTo>
                    <a:pt x="0" y="2408789"/>
                  </a:lnTo>
                  <a:lnTo>
                    <a:pt x="195942" y="2418683"/>
                  </a:lnTo>
                  <a:cubicBezTo>
                    <a:pt x="1411933" y="2418683"/>
                    <a:pt x="2397688" y="1432928"/>
                    <a:pt x="2397688" y="21693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! Jetzt oben rechts">
            <a:extLst>
              <a:ext uri="{FF2B5EF4-FFF2-40B4-BE49-F238E27FC236}">
                <a16:creationId xmlns:a16="http://schemas.microsoft.com/office/drawing/2014/main" id="{62CA87B1-8C11-A540-AAAE-37098FF9CC34}"/>
              </a:ext>
            </a:extLst>
          </p:cNvPr>
          <p:cNvSpPr txBox="1"/>
          <p:nvPr/>
        </p:nvSpPr>
        <p:spPr>
          <a:xfrm>
            <a:off x="18542357" y="-5802513"/>
            <a:ext cx="2521844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b="1" u="sng" dirty="0">
                <a:solidFill>
                  <a:schemeClr val="bg1"/>
                </a:solidFill>
                <a:latin typeface="Avenir Next" panose="020B0503020202020204" pitchFamily="34" charset="0"/>
              </a:rPr>
              <a:t>Jetzt:</a:t>
            </a:r>
          </a:p>
          <a:p>
            <a:pPr algn="r"/>
            <a:r>
              <a:rPr lang="de-DE" sz="3200" b="1" u="sng" dirty="0">
                <a:solidFill>
                  <a:schemeClr val="bg1"/>
                </a:solidFill>
                <a:latin typeface="Avenir Next" panose="020B0503020202020204" pitchFamily="34" charset="0"/>
              </a:rPr>
              <a:t>(2021)</a:t>
            </a:r>
            <a:r>
              <a:rPr lang="de-DE" sz="3200" b="1" dirty="0">
                <a:solidFill>
                  <a:schemeClr val="bg1"/>
                </a:solidFill>
                <a:latin typeface="Avenir Next" panose="020B0503020202020204" pitchFamily="34" charset="0"/>
              </a:rPr>
              <a:t>   </a:t>
            </a:r>
          </a:p>
        </p:txBody>
      </p:sp>
      <p:grpSp>
        <p:nvGrpSpPr>
          <p:cNvPr id="18" name="! Halbkreis Unterlegung &quot;Jetzt&quot; kalt">
            <a:extLst>
              <a:ext uri="{FF2B5EF4-FFF2-40B4-BE49-F238E27FC236}">
                <a16:creationId xmlns:a16="http://schemas.microsoft.com/office/drawing/2014/main" id="{0906CB55-47C5-4D4F-BB40-989F3CAC110A}"/>
              </a:ext>
            </a:extLst>
          </p:cNvPr>
          <p:cNvGrpSpPr/>
          <p:nvPr/>
        </p:nvGrpSpPr>
        <p:grpSpPr>
          <a:xfrm rot="16200000">
            <a:off x="-1882976" y="6194493"/>
            <a:ext cx="2537926" cy="2558921"/>
            <a:chOff x="0" y="0"/>
            <a:chExt cx="2537926" cy="2558921"/>
          </a:xfrm>
        </p:grpSpPr>
        <p:sp>
          <p:nvSpPr>
            <p:cNvPr id="19" name="! viertelkreis Folgen Unterlegung">
              <a:extLst>
                <a:ext uri="{FF2B5EF4-FFF2-40B4-BE49-F238E27FC236}">
                  <a16:creationId xmlns:a16="http://schemas.microsoft.com/office/drawing/2014/main" id="{9D415D9A-FD69-0348-975A-61D664BE4C35}"/>
                </a:ext>
              </a:extLst>
            </p:cNvPr>
            <p:cNvSpPr/>
            <p:nvPr/>
          </p:nvSpPr>
          <p:spPr>
            <a:xfrm>
              <a:off x="0" y="0"/>
              <a:ext cx="2456662" cy="2541722"/>
            </a:xfrm>
            <a:custGeom>
              <a:avLst/>
              <a:gdLst>
                <a:gd name="connsiteX0" fmla="*/ 0 w 2541722"/>
                <a:gd name="connsiteY0" fmla="*/ 0 h 2541722"/>
                <a:gd name="connsiteX1" fmla="*/ 2541722 w 2541722"/>
                <a:gd name="connsiteY1" fmla="*/ 0 h 2541722"/>
                <a:gd name="connsiteX2" fmla="*/ 0 w 2541722"/>
                <a:gd name="connsiteY2" fmla="*/ 2541722 h 254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1722" h="2541722">
                  <a:moveTo>
                    <a:pt x="0" y="0"/>
                  </a:moveTo>
                  <a:lnTo>
                    <a:pt x="2541722" y="0"/>
                  </a:lnTo>
                  <a:cubicBezTo>
                    <a:pt x="2541722" y="1403754"/>
                    <a:pt x="1403754" y="2541722"/>
                    <a:pt x="0" y="2541722"/>
                  </a:cubicBezTo>
                  <a:close/>
                </a:path>
              </a:pathLst>
            </a:custGeom>
            <a:solidFill>
              <a:srgbClr val="BEB8EB"/>
            </a:solidFill>
            <a:ln w="889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 dirty="0"/>
            </a:p>
          </p:txBody>
        </p:sp>
        <p:sp>
          <p:nvSpPr>
            <p:cNvPr id="20" name="Umrahmung">
              <a:extLst>
                <a:ext uri="{FF2B5EF4-FFF2-40B4-BE49-F238E27FC236}">
                  <a16:creationId xmlns:a16="http://schemas.microsoft.com/office/drawing/2014/main" id="{3C7D64AB-7DAA-1B48-991E-101C91B0DBC4}"/>
                </a:ext>
              </a:extLst>
            </p:cNvPr>
            <p:cNvSpPr/>
            <p:nvPr/>
          </p:nvSpPr>
          <p:spPr>
            <a:xfrm>
              <a:off x="0" y="0"/>
              <a:ext cx="2537926" cy="2558921"/>
            </a:xfrm>
            <a:custGeom>
              <a:avLst/>
              <a:gdLst>
                <a:gd name="connsiteX0" fmla="*/ 2386734 w 2537926"/>
                <a:gd name="connsiteY0" fmla="*/ 0 h 2558921"/>
                <a:gd name="connsiteX1" fmla="*/ 2526972 w 2537926"/>
                <a:gd name="connsiteY1" fmla="*/ 0 h 2558921"/>
                <a:gd name="connsiteX2" fmla="*/ 2537926 w 2537926"/>
                <a:gd name="connsiteY2" fmla="*/ 216937 h 2558921"/>
                <a:gd name="connsiteX3" fmla="*/ 195942 w 2537926"/>
                <a:gd name="connsiteY3" fmla="*/ 2558921 h 2558921"/>
                <a:gd name="connsiteX4" fmla="*/ 0 w 2537926"/>
                <a:gd name="connsiteY4" fmla="*/ 2549027 h 2558921"/>
                <a:gd name="connsiteX5" fmla="*/ 0 w 2537926"/>
                <a:gd name="connsiteY5" fmla="*/ 2408789 h 2558921"/>
                <a:gd name="connsiteX6" fmla="*/ 195942 w 2537926"/>
                <a:gd name="connsiteY6" fmla="*/ 2418683 h 2558921"/>
                <a:gd name="connsiteX7" fmla="*/ 2397688 w 2537926"/>
                <a:gd name="connsiteY7" fmla="*/ 216937 h 255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7926" h="2558921">
                  <a:moveTo>
                    <a:pt x="2386734" y="0"/>
                  </a:moveTo>
                  <a:lnTo>
                    <a:pt x="2526972" y="0"/>
                  </a:lnTo>
                  <a:lnTo>
                    <a:pt x="2537926" y="216937"/>
                  </a:lnTo>
                  <a:cubicBezTo>
                    <a:pt x="2537926" y="1510379"/>
                    <a:pt x="1489384" y="2558921"/>
                    <a:pt x="195942" y="2558921"/>
                  </a:cubicBezTo>
                  <a:lnTo>
                    <a:pt x="0" y="2549027"/>
                  </a:lnTo>
                  <a:lnTo>
                    <a:pt x="0" y="2408789"/>
                  </a:lnTo>
                  <a:lnTo>
                    <a:pt x="195942" y="2418683"/>
                  </a:lnTo>
                  <a:cubicBezTo>
                    <a:pt x="1411933" y="2418683"/>
                    <a:pt x="2397688" y="1432928"/>
                    <a:pt x="2397688" y="216937"/>
                  </a:cubicBezTo>
                  <a:close/>
                </a:path>
              </a:pathLst>
            </a:custGeom>
            <a:solidFill>
              <a:srgbClr val="5E5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Kälte:">
            <a:extLst>
              <a:ext uri="{FF2B5EF4-FFF2-40B4-BE49-F238E27FC236}">
                <a16:creationId xmlns:a16="http://schemas.microsoft.com/office/drawing/2014/main" id="{4F7BB2D3-9653-B14E-9D6C-2D48CD3D7250}"/>
              </a:ext>
            </a:extLst>
          </p:cNvPr>
          <p:cNvSpPr txBox="1"/>
          <p:nvPr/>
        </p:nvSpPr>
        <p:spPr>
          <a:xfrm>
            <a:off x="4828445" y="-3232756"/>
            <a:ext cx="314195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800" u="sng" dirty="0">
                <a:solidFill>
                  <a:srgbClr val="062F37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Kälte:</a:t>
            </a:r>
          </a:p>
        </p:txBody>
      </p:sp>
      <p:sp>
        <p:nvSpPr>
          <p:cNvPr id="23" name="! Jetzt oben rechts kalt">
            <a:extLst>
              <a:ext uri="{FF2B5EF4-FFF2-40B4-BE49-F238E27FC236}">
                <a16:creationId xmlns:a16="http://schemas.microsoft.com/office/drawing/2014/main" id="{44C006D0-AC47-8F42-AAAE-EB982A0EE012}"/>
              </a:ext>
            </a:extLst>
          </p:cNvPr>
          <p:cNvSpPr txBox="1"/>
          <p:nvPr/>
        </p:nvSpPr>
        <p:spPr>
          <a:xfrm>
            <a:off x="-3781202" y="8623162"/>
            <a:ext cx="2273379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b="1" u="sng" dirty="0">
                <a:solidFill>
                  <a:srgbClr val="393941"/>
                </a:solidFill>
                <a:latin typeface="Avenir Next" panose="020B0503020202020204" pitchFamily="34" charset="0"/>
              </a:rPr>
              <a:t>Jetzt:</a:t>
            </a:r>
          </a:p>
          <a:p>
            <a:pPr algn="ctr"/>
            <a:r>
              <a:rPr lang="de-DE" sz="3200" b="1" u="sng" dirty="0">
                <a:solidFill>
                  <a:srgbClr val="393941"/>
                </a:solidFill>
                <a:latin typeface="Avenir Next" panose="020B0503020202020204" pitchFamily="34" charset="0"/>
              </a:rPr>
              <a:t>(2021)</a:t>
            </a:r>
            <a:r>
              <a:rPr lang="de-DE" sz="3200" b="1" dirty="0">
                <a:solidFill>
                  <a:srgbClr val="393941"/>
                </a:solidFill>
                <a:latin typeface="Avenir Next" panose="020B0503020202020204" pitchFamily="34" charset="0"/>
              </a:rPr>
              <a:t>   </a:t>
            </a:r>
          </a:p>
        </p:txBody>
      </p:sp>
      <p:pic>
        <p:nvPicPr>
          <p:cNvPr id="5" name="! Schneeflocke groß">
            <a:extLst>
              <a:ext uri="{FF2B5EF4-FFF2-40B4-BE49-F238E27FC236}">
                <a16:creationId xmlns:a16="http://schemas.microsoft.com/office/drawing/2014/main" id="{91130057-D892-0049-A0BE-8CD02CAFC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8837" y="6977242"/>
            <a:ext cx="2558921" cy="2558921"/>
          </a:xfrm>
          <a:prstGeom prst="rect">
            <a:avLst/>
          </a:prstGeom>
        </p:spPr>
      </p:pic>
      <p:pic>
        <p:nvPicPr>
          <p:cNvPr id="27" name="! Schneeflocke  klein">
            <a:extLst>
              <a:ext uri="{FF2B5EF4-FFF2-40B4-BE49-F238E27FC236}">
                <a16:creationId xmlns:a16="http://schemas.microsoft.com/office/drawing/2014/main" id="{08264686-C7CE-9346-BBAA-C2E9EC265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01632" y="-2236916"/>
            <a:ext cx="1787618" cy="1787618"/>
          </a:xfrm>
          <a:prstGeom prst="rect">
            <a:avLst/>
          </a:prstGeom>
        </p:spPr>
      </p:pic>
      <p:sp>
        <p:nvSpPr>
          <p:cNvPr id="7" name="Q15">
            <a:extLst>
              <a:ext uri="{FF2B5EF4-FFF2-40B4-BE49-F238E27FC236}">
                <a16:creationId xmlns:a16="http://schemas.microsoft.com/office/drawing/2014/main" id="{852D6EA4-94A1-F747-BB9E-E936A8171AC1}"/>
              </a:ext>
            </a:extLst>
          </p:cNvPr>
          <p:cNvSpPr txBox="1"/>
          <p:nvPr/>
        </p:nvSpPr>
        <p:spPr>
          <a:xfrm>
            <a:off x="10712832" y="6204990"/>
            <a:ext cx="1467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rgbClr val="80B565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(Q15)</a:t>
            </a:r>
          </a:p>
        </p:txBody>
      </p:sp>
      <p:sp>
        <p:nvSpPr>
          <p:cNvPr id="72" name="! Dürren">
            <a:extLst>
              <a:ext uri="{FF2B5EF4-FFF2-40B4-BE49-F238E27FC236}">
                <a16:creationId xmlns:a16="http://schemas.microsoft.com/office/drawing/2014/main" id="{4A57AEF2-8336-F349-A3CA-0FAEC27837A6}"/>
              </a:ext>
            </a:extLst>
          </p:cNvPr>
          <p:cNvSpPr txBox="1"/>
          <p:nvPr/>
        </p:nvSpPr>
        <p:spPr>
          <a:xfrm>
            <a:off x="5223007" y="1895538"/>
            <a:ext cx="23528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u="sng" dirty="0">
                <a:solidFill>
                  <a:srgbClr val="31430E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Dürren</a:t>
            </a:r>
          </a:p>
        </p:txBody>
      </p:sp>
      <p:sp>
        <p:nvSpPr>
          <p:cNvPr id="2" name="! Überschrift Fplgen Deutschland">
            <a:extLst>
              <a:ext uri="{FF2B5EF4-FFF2-40B4-BE49-F238E27FC236}">
                <a16:creationId xmlns:a16="http://schemas.microsoft.com/office/drawing/2014/main" id="{0E7968A5-553C-A745-B199-95C1BDDE9B2C}"/>
              </a:ext>
            </a:extLst>
          </p:cNvPr>
          <p:cNvSpPr txBox="1"/>
          <p:nvPr/>
        </p:nvSpPr>
        <p:spPr>
          <a:xfrm>
            <a:off x="2086007" y="205740"/>
            <a:ext cx="8626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u="sng" dirty="0">
                <a:solidFill>
                  <a:srgbClr val="D6455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Folgen des Klimawandels in Deutschland</a:t>
            </a:r>
          </a:p>
        </p:txBody>
      </p:sp>
      <p:sp>
        <p:nvSpPr>
          <p:cNvPr id="70" name="! langer Winter">
            <a:extLst>
              <a:ext uri="{FF2B5EF4-FFF2-40B4-BE49-F238E27FC236}">
                <a16:creationId xmlns:a16="http://schemas.microsoft.com/office/drawing/2014/main" id="{23DF6622-D751-0845-B23D-20D58E560C40}"/>
              </a:ext>
            </a:extLst>
          </p:cNvPr>
          <p:cNvSpPr txBox="1"/>
          <p:nvPr/>
        </p:nvSpPr>
        <p:spPr>
          <a:xfrm>
            <a:off x="-9633764" y="2361040"/>
            <a:ext cx="99913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Symbol" pitchFamily="2" charset="2"/>
              <a:buChar char="-"/>
            </a:pPr>
            <a:r>
              <a:rPr lang="de-DE" sz="4000" dirty="0">
                <a:solidFill>
                  <a:srgbClr val="062F37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Winter dauern in Regionen, die von dem schwachen Jetstream betroffen sind, länger</a:t>
            </a:r>
            <a:r>
              <a:rPr lang="de-DE" sz="3600" dirty="0">
                <a:solidFill>
                  <a:srgbClr val="062F37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.  </a:t>
            </a:r>
          </a:p>
        </p:txBody>
      </p:sp>
      <p:pic>
        <p:nvPicPr>
          <p:cNvPr id="68" name="Bild Dürren ">
            <a:extLst>
              <a:ext uri="{FF2B5EF4-FFF2-40B4-BE49-F238E27FC236}">
                <a16:creationId xmlns:a16="http://schemas.microsoft.com/office/drawing/2014/main" id="{AE955EAA-AD54-5E40-BEF8-ED9C934E5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331" y="2990947"/>
            <a:ext cx="3168176" cy="3537208"/>
          </a:xfrm>
          <a:prstGeom prst="rect">
            <a:avLst/>
          </a:prstGeom>
          <a:effectLst>
            <a:outerShdw blurRad="454012" dist="232592" dir="8520000" algn="tr" rotWithShape="0">
              <a:prstClr val="black">
                <a:alpha val="40000"/>
              </a:prstClr>
            </a:outerShdw>
          </a:effectLst>
        </p:spPr>
      </p:pic>
      <p:sp>
        <p:nvSpPr>
          <p:cNvPr id="74" name="! Q16">
            <a:extLst>
              <a:ext uri="{FF2B5EF4-FFF2-40B4-BE49-F238E27FC236}">
                <a16:creationId xmlns:a16="http://schemas.microsoft.com/office/drawing/2014/main" id="{04CF30B5-6E3D-5D47-886C-FFFFFDFE1DA1}"/>
              </a:ext>
            </a:extLst>
          </p:cNvPr>
          <p:cNvSpPr txBox="1"/>
          <p:nvPr/>
        </p:nvSpPr>
        <p:spPr>
          <a:xfrm>
            <a:off x="10707037" y="6204990"/>
            <a:ext cx="1463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rgbClr val="80B565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(Q16)</a:t>
            </a:r>
          </a:p>
        </p:txBody>
      </p:sp>
      <p:grpSp>
        <p:nvGrpSpPr>
          <p:cNvPr id="54" name="! Erde schwacher Jetstream">
            <a:extLst>
              <a:ext uri="{FF2B5EF4-FFF2-40B4-BE49-F238E27FC236}">
                <a16:creationId xmlns:a16="http://schemas.microsoft.com/office/drawing/2014/main" id="{EE1DCCE2-F1B8-EC4A-8575-9514440B970F}"/>
              </a:ext>
            </a:extLst>
          </p:cNvPr>
          <p:cNvGrpSpPr/>
          <p:nvPr/>
        </p:nvGrpSpPr>
        <p:grpSpPr>
          <a:xfrm>
            <a:off x="8490078" y="1955054"/>
            <a:ext cx="3634154" cy="3634154"/>
            <a:chOff x="3835591" y="1950268"/>
            <a:chExt cx="3634154" cy="3634154"/>
          </a:xfrm>
        </p:grpSpPr>
        <p:grpSp>
          <p:nvGrpSpPr>
            <p:cNvPr id="50" name="Erde schwacher Jetstream">
              <a:extLst>
                <a:ext uri="{FF2B5EF4-FFF2-40B4-BE49-F238E27FC236}">
                  <a16:creationId xmlns:a16="http://schemas.microsoft.com/office/drawing/2014/main" id="{0EE0712D-6B42-AD40-9ABC-97FF44E58299}"/>
                </a:ext>
              </a:extLst>
            </p:cNvPr>
            <p:cNvGrpSpPr/>
            <p:nvPr/>
          </p:nvGrpSpPr>
          <p:grpSpPr>
            <a:xfrm>
              <a:off x="3835591" y="1950268"/>
              <a:ext cx="3634154" cy="3634154"/>
              <a:chOff x="8490078" y="1950269"/>
              <a:chExt cx="3634154" cy="3634154"/>
            </a:xfrm>
          </p:grpSpPr>
          <p:sp>
            <p:nvSpPr>
              <p:cNvPr id="51" name="Erde Hintergrund">
                <a:extLst>
                  <a:ext uri="{FF2B5EF4-FFF2-40B4-BE49-F238E27FC236}">
                    <a16:creationId xmlns:a16="http://schemas.microsoft.com/office/drawing/2014/main" id="{3D63D72E-7F1A-864C-A730-7500B564C563}"/>
                  </a:ext>
                </a:extLst>
              </p:cNvPr>
              <p:cNvSpPr/>
              <p:nvPr/>
            </p:nvSpPr>
            <p:spPr>
              <a:xfrm>
                <a:off x="8508178" y="2009219"/>
                <a:ext cx="3516253" cy="3516253"/>
              </a:xfrm>
              <a:prstGeom prst="ellipse">
                <a:avLst/>
              </a:prstGeom>
              <a:solidFill>
                <a:srgbClr val="1C282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52" name="Erde">
                <a:extLst>
                  <a:ext uri="{FF2B5EF4-FFF2-40B4-BE49-F238E27FC236}">
                    <a16:creationId xmlns:a16="http://schemas.microsoft.com/office/drawing/2014/main" id="{6CD0ADC2-2499-C247-8812-C2D1F2CA6F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90078" y="1950269"/>
                <a:ext cx="3634154" cy="3634154"/>
              </a:xfrm>
              <a:prstGeom prst="rect">
                <a:avLst/>
              </a:prstGeom>
            </p:spPr>
          </p:pic>
        </p:grpSp>
        <p:grpSp>
          <p:nvGrpSpPr>
            <p:cNvPr id="53" name="schwacher Jetstream">
              <a:extLst>
                <a:ext uri="{FF2B5EF4-FFF2-40B4-BE49-F238E27FC236}">
                  <a16:creationId xmlns:a16="http://schemas.microsoft.com/office/drawing/2014/main" id="{C309737B-E250-5846-86BF-7661A932D760}"/>
                </a:ext>
              </a:extLst>
            </p:cNvPr>
            <p:cNvGrpSpPr/>
            <p:nvPr/>
          </p:nvGrpSpPr>
          <p:grpSpPr>
            <a:xfrm>
              <a:off x="3877247" y="2863417"/>
              <a:ext cx="3518992" cy="720583"/>
              <a:chOff x="3877247" y="2863417"/>
              <a:chExt cx="3518992" cy="720583"/>
            </a:xfrm>
          </p:grpSpPr>
          <p:sp>
            <p:nvSpPr>
              <p:cNvPr id="26" name="Freihandform 25">
                <a:extLst>
                  <a:ext uri="{FF2B5EF4-FFF2-40B4-BE49-F238E27FC236}">
                    <a16:creationId xmlns:a16="http://schemas.microsoft.com/office/drawing/2014/main" id="{5EE1D669-B78E-D845-9B67-0751A7F34446}"/>
                  </a:ext>
                </a:extLst>
              </p:cNvPr>
              <p:cNvSpPr/>
              <p:nvPr/>
            </p:nvSpPr>
            <p:spPr>
              <a:xfrm>
                <a:off x="4001858" y="3028989"/>
                <a:ext cx="3219870" cy="400011"/>
              </a:xfrm>
              <a:custGeom>
                <a:avLst/>
                <a:gdLst>
                  <a:gd name="connsiteX0" fmla="*/ 0 w 3345629"/>
                  <a:gd name="connsiteY0" fmla="*/ 173352 h 518443"/>
                  <a:gd name="connsiteX1" fmla="*/ 796066 w 3345629"/>
                  <a:gd name="connsiteY1" fmla="*/ 11987 h 518443"/>
                  <a:gd name="connsiteX2" fmla="*/ 1376979 w 3345629"/>
                  <a:gd name="connsiteY2" fmla="*/ 431535 h 518443"/>
                  <a:gd name="connsiteX3" fmla="*/ 2022438 w 3345629"/>
                  <a:gd name="connsiteY3" fmla="*/ 485323 h 518443"/>
                  <a:gd name="connsiteX4" fmla="*/ 2829262 w 3345629"/>
                  <a:gd name="connsiteY4" fmla="*/ 33502 h 518443"/>
                  <a:gd name="connsiteX5" fmla="*/ 3345629 w 3345629"/>
                  <a:gd name="connsiteY5" fmla="*/ 1229 h 518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45629" h="518443">
                    <a:moveTo>
                      <a:pt x="0" y="173352"/>
                    </a:moveTo>
                    <a:cubicBezTo>
                      <a:pt x="283285" y="71154"/>
                      <a:pt x="566570" y="-31044"/>
                      <a:pt x="796066" y="11987"/>
                    </a:cubicBezTo>
                    <a:cubicBezTo>
                      <a:pt x="1025563" y="55017"/>
                      <a:pt x="1172584" y="352646"/>
                      <a:pt x="1376979" y="431535"/>
                    </a:cubicBezTo>
                    <a:cubicBezTo>
                      <a:pt x="1581374" y="510424"/>
                      <a:pt x="1780391" y="551662"/>
                      <a:pt x="2022438" y="485323"/>
                    </a:cubicBezTo>
                    <a:cubicBezTo>
                      <a:pt x="2264485" y="418984"/>
                      <a:pt x="2608730" y="114184"/>
                      <a:pt x="2829262" y="33502"/>
                    </a:cubicBezTo>
                    <a:cubicBezTo>
                      <a:pt x="3049794" y="-47180"/>
                      <a:pt x="3191436" y="49638"/>
                      <a:pt x="3345629" y="1229"/>
                    </a:cubicBezTo>
                  </a:path>
                </a:pathLst>
              </a:custGeom>
              <a:noFill/>
              <a:ln w="127000">
                <a:solidFill>
                  <a:srgbClr val="DAEFB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" name="Dreieck 54">
                <a:extLst>
                  <a:ext uri="{FF2B5EF4-FFF2-40B4-BE49-F238E27FC236}">
                    <a16:creationId xmlns:a16="http://schemas.microsoft.com/office/drawing/2014/main" id="{1FA12E37-4162-FD41-8728-D8220FB76A5C}"/>
                  </a:ext>
                </a:extLst>
              </p:cNvPr>
              <p:cNvSpPr/>
              <p:nvPr/>
            </p:nvSpPr>
            <p:spPr>
              <a:xfrm rot="5049532">
                <a:off x="3814823" y="3044174"/>
                <a:ext cx="374072" cy="249223"/>
              </a:xfrm>
              <a:prstGeom prst="triangle">
                <a:avLst/>
              </a:prstGeom>
              <a:solidFill>
                <a:srgbClr val="DAEF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" name="Dreieck 55">
                <a:extLst>
                  <a:ext uri="{FF2B5EF4-FFF2-40B4-BE49-F238E27FC236}">
                    <a16:creationId xmlns:a16="http://schemas.microsoft.com/office/drawing/2014/main" id="{4EAAAD5F-B545-A141-8833-B6E3945FC9E7}"/>
                  </a:ext>
                </a:extLst>
              </p:cNvPr>
              <p:cNvSpPr/>
              <p:nvPr/>
            </p:nvSpPr>
            <p:spPr>
              <a:xfrm rot="5049532">
                <a:off x="4395736" y="2925841"/>
                <a:ext cx="374072" cy="249223"/>
              </a:xfrm>
              <a:prstGeom prst="triangle">
                <a:avLst/>
              </a:prstGeom>
              <a:solidFill>
                <a:srgbClr val="DAEF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7" name="Dreieck 56">
                <a:extLst>
                  <a:ext uri="{FF2B5EF4-FFF2-40B4-BE49-F238E27FC236}">
                    <a16:creationId xmlns:a16="http://schemas.microsoft.com/office/drawing/2014/main" id="{7F69D0DE-9865-3B47-920E-C290BE0469D1}"/>
                  </a:ext>
                </a:extLst>
              </p:cNvPr>
              <p:cNvSpPr/>
              <p:nvPr/>
            </p:nvSpPr>
            <p:spPr>
              <a:xfrm rot="7950589">
                <a:off x="5009529" y="3184120"/>
                <a:ext cx="374072" cy="249223"/>
              </a:xfrm>
              <a:prstGeom prst="triangle">
                <a:avLst/>
              </a:prstGeom>
              <a:solidFill>
                <a:srgbClr val="DAEF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8" name="Dreieck 57">
                <a:extLst>
                  <a:ext uri="{FF2B5EF4-FFF2-40B4-BE49-F238E27FC236}">
                    <a16:creationId xmlns:a16="http://schemas.microsoft.com/office/drawing/2014/main" id="{5F64678F-A597-6F40-B69C-0BA1BCD3A5E7}"/>
                  </a:ext>
                </a:extLst>
              </p:cNvPr>
              <p:cNvSpPr/>
              <p:nvPr/>
            </p:nvSpPr>
            <p:spPr>
              <a:xfrm rot="4758622">
                <a:off x="5807459" y="3272352"/>
                <a:ext cx="374072" cy="249223"/>
              </a:xfrm>
              <a:prstGeom prst="triangle">
                <a:avLst/>
              </a:prstGeom>
              <a:solidFill>
                <a:srgbClr val="DAEF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9" name="Dreieck 58">
                <a:extLst>
                  <a:ext uri="{FF2B5EF4-FFF2-40B4-BE49-F238E27FC236}">
                    <a16:creationId xmlns:a16="http://schemas.microsoft.com/office/drawing/2014/main" id="{C0C72E22-C140-D449-B43C-B93CA4B30EDD}"/>
                  </a:ext>
                </a:extLst>
              </p:cNvPr>
              <p:cNvSpPr/>
              <p:nvPr/>
            </p:nvSpPr>
            <p:spPr>
              <a:xfrm rot="3963995">
                <a:off x="6407416" y="2979632"/>
                <a:ext cx="374072" cy="249223"/>
              </a:xfrm>
              <a:prstGeom prst="triangle">
                <a:avLst/>
              </a:prstGeom>
              <a:solidFill>
                <a:srgbClr val="DAEF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" name="Dreieck 59">
                <a:extLst>
                  <a:ext uri="{FF2B5EF4-FFF2-40B4-BE49-F238E27FC236}">
                    <a16:creationId xmlns:a16="http://schemas.microsoft.com/office/drawing/2014/main" id="{13A15F1A-FCA1-E44B-9D3C-B9A531DBB404}"/>
                  </a:ext>
                </a:extLst>
              </p:cNvPr>
              <p:cNvSpPr/>
              <p:nvPr/>
            </p:nvSpPr>
            <p:spPr>
              <a:xfrm rot="5916532">
                <a:off x="7084592" y="2947071"/>
                <a:ext cx="374072" cy="249223"/>
              </a:xfrm>
              <a:prstGeom prst="triangle">
                <a:avLst/>
              </a:prstGeom>
              <a:solidFill>
                <a:srgbClr val="DAEF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30" name="! Erde starker Jetstream">
            <a:extLst>
              <a:ext uri="{FF2B5EF4-FFF2-40B4-BE49-F238E27FC236}">
                <a16:creationId xmlns:a16="http://schemas.microsoft.com/office/drawing/2014/main" id="{6ED914B8-9669-554A-B4C3-0295661198E0}"/>
              </a:ext>
            </a:extLst>
          </p:cNvPr>
          <p:cNvGrpSpPr/>
          <p:nvPr/>
        </p:nvGrpSpPr>
        <p:grpSpPr>
          <a:xfrm>
            <a:off x="8490078" y="1950269"/>
            <a:ext cx="3634154" cy="3634154"/>
            <a:chOff x="8490078" y="1950269"/>
            <a:chExt cx="3634154" cy="3634154"/>
          </a:xfrm>
        </p:grpSpPr>
        <p:grpSp>
          <p:nvGrpSpPr>
            <p:cNvPr id="25" name="Erde">
              <a:extLst>
                <a:ext uri="{FF2B5EF4-FFF2-40B4-BE49-F238E27FC236}">
                  <a16:creationId xmlns:a16="http://schemas.microsoft.com/office/drawing/2014/main" id="{7479863E-4B08-694F-8E50-7594294405DC}"/>
                </a:ext>
              </a:extLst>
            </p:cNvPr>
            <p:cNvGrpSpPr/>
            <p:nvPr/>
          </p:nvGrpSpPr>
          <p:grpSpPr>
            <a:xfrm>
              <a:off x="8490078" y="1950269"/>
              <a:ext cx="3634154" cy="3634154"/>
              <a:chOff x="8490078" y="1950269"/>
              <a:chExt cx="3634154" cy="3634154"/>
            </a:xfrm>
          </p:grpSpPr>
          <p:sp>
            <p:nvSpPr>
              <p:cNvPr id="22" name="Erde Hintergrund">
                <a:extLst>
                  <a:ext uri="{FF2B5EF4-FFF2-40B4-BE49-F238E27FC236}">
                    <a16:creationId xmlns:a16="http://schemas.microsoft.com/office/drawing/2014/main" id="{5D24B3DF-8CDA-254E-BF1F-E9490A3760DF}"/>
                  </a:ext>
                </a:extLst>
              </p:cNvPr>
              <p:cNvSpPr/>
              <p:nvPr/>
            </p:nvSpPr>
            <p:spPr>
              <a:xfrm>
                <a:off x="8508178" y="2009219"/>
                <a:ext cx="3516253" cy="3516253"/>
              </a:xfrm>
              <a:prstGeom prst="ellipse">
                <a:avLst/>
              </a:prstGeom>
              <a:solidFill>
                <a:srgbClr val="1C282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8" name="Erde">
                <a:extLst>
                  <a:ext uri="{FF2B5EF4-FFF2-40B4-BE49-F238E27FC236}">
                    <a16:creationId xmlns:a16="http://schemas.microsoft.com/office/drawing/2014/main" id="{04710340-ADF4-A543-AB42-490205B70A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90078" y="1950269"/>
                <a:ext cx="3634154" cy="3634154"/>
              </a:xfrm>
              <a:prstGeom prst="rect">
                <a:avLst/>
              </a:prstGeom>
            </p:spPr>
          </p:pic>
        </p:grpSp>
        <p:grpSp>
          <p:nvGrpSpPr>
            <p:cNvPr id="24" name="starker Jetstream">
              <a:extLst>
                <a:ext uri="{FF2B5EF4-FFF2-40B4-BE49-F238E27FC236}">
                  <a16:creationId xmlns:a16="http://schemas.microsoft.com/office/drawing/2014/main" id="{37DBC701-6A10-4344-9F98-57D6BCF43B0D}"/>
                </a:ext>
              </a:extLst>
            </p:cNvPr>
            <p:cNvGrpSpPr/>
            <p:nvPr/>
          </p:nvGrpSpPr>
          <p:grpSpPr>
            <a:xfrm>
              <a:off x="8617966" y="2706208"/>
              <a:ext cx="3361253" cy="912073"/>
              <a:chOff x="8617966" y="2706208"/>
              <a:chExt cx="3361253" cy="912073"/>
            </a:xfrm>
          </p:grpSpPr>
          <p:sp>
            <p:nvSpPr>
              <p:cNvPr id="16" name="Freihandform 15">
                <a:extLst>
                  <a:ext uri="{FF2B5EF4-FFF2-40B4-BE49-F238E27FC236}">
                    <a16:creationId xmlns:a16="http://schemas.microsoft.com/office/drawing/2014/main" id="{F52066C7-07CF-9546-9DB9-85A67938BB02}"/>
                  </a:ext>
                </a:extLst>
              </p:cNvPr>
              <p:cNvSpPr/>
              <p:nvPr/>
            </p:nvSpPr>
            <p:spPr>
              <a:xfrm>
                <a:off x="8698163" y="2866292"/>
                <a:ext cx="3136284" cy="562708"/>
              </a:xfrm>
              <a:custGeom>
                <a:avLst/>
                <a:gdLst>
                  <a:gd name="connsiteX0" fmla="*/ 0 w 3217985"/>
                  <a:gd name="connsiteY0" fmla="*/ 334108 h 1147860"/>
                  <a:gd name="connsiteX1" fmla="*/ 1811215 w 3217985"/>
                  <a:gd name="connsiteY1" fmla="*/ 1143000 h 1147860"/>
                  <a:gd name="connsiteX2" fmla="*/ 3217985 w 3217985"/>
                  <a:gd name="connsiteY2" fmla="*/ 0 h 1147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17985" h="1147860">
                    <a:moveTo>
                      <a:pt x="0" y="334108"/>
                    </a:moveTo>
                    <a:cubicBezTo>
                      <a:pt x="637442" y="766396"/>
                      <a:pt x="1274884" y="1198685"/>
                      <a:pt x="1811215" y="1143000"/>
                    </a:cubicBezTo>
                    <a:cubicBezTo>
                      <a:pt x="2347546" y="1087315"/>
                      <a:pt x="3030416" y="442546"/>
                      <a:pt x="3217985" y="0"/>
                    </a:cubicBezTo>
                  </a:path>
                </a:pathLst>
              </a:custGeom>
              <a:noFill/>
              <a:ln w="127000">
                <a:solidFill>
                  <a:srgbClr val="DAEFB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9" name="Dreieck 38">
                <a:extLst>
                  <a:ext uri="{FF2B5EF4-FFF2-40B4-BE49-F238E27FC236}">
                    <a16:creationId xmlns:a16="http://schemas.microsoft.com/office/drawing/2014/main" id="{E559A8C7-271E-8242-B07E-293D020AF5A5}"/>
                  </a:ext>
                </a:extLst>
              </p:cNvPr>
              <p:cNvSpPr/>
              <p:nvPr/>
            </p:nvSpPr>
            <p:spPr>
              <a:xfrm rot="6237711">
                <a:off x="9223814" y="3151763"/>
                <a:ext cx="374072" cy="249223"/>
              </a:xfrm>
              <a:prstGeom prst="triangle">
                <a:avLst/>
              </a:prstGeom>
              <a:solidFill>
                <a:srgbClr val="DAEF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" name="Dreieck 40">
                <a:extLst>
                  <a:ext uri="{FF2B5EF4-FFF2-40B4-BE49-F238E27FC236}">
                    <a16:creationId xmlns:a16="http://schemas.microsoft.com/office/drawing/2014/main" id="{E5736A08-F541-9B41-A11A-DFBDF938ADDC}"/>
                  </a:ext>
                </a:extLst>
              </p:cNvPr>
              <p:cNvSpPr/>
              <p:nvPr/>
            </p:nvSpPr>
            <p:spPr>
              <a:xfrm rot="5631557">
                <a:off x="10055758" y="3306633"/>
                <a:ext cx="374072" cy="249223"/>
              </a:xfrm>
              <a:prstGeom prst="triangle">
                <a:avLst/>
              </a:prstGeom>
              <a:solidFill>
                <a:srgbClr val="DAEF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" name="Dreieck 42">
                <a:extLst>
                  <a:ext uri="{FF2B5EF4-FFF2-40B4-BE49-F238E27FC236}">
                    <a16:creationId xmlns:a16="http://schemas.microsoft.com/office/drawing/2014/main" id="{C600E031-1E0D-4F4F-8C53-6922BE82E7CE}"/>
                  </a:ext>
                </a:extLst>
              </p:cNvPr>
              <p:cNvSpPr/>
              <p:nvPr/>
            </p:nvSpPr>
            <p:spPr>
              <a:xfrm rot="3810033">
                <a:off x="10878118" y="3187629"/>
                <a:ext cx="374072" cy="249223"/>
              </a:xfrm>
              <a:prstGeom prst="triangle">
                <a:avLst/>
              </a:prstGeom>
              <a:solidFill>
                <a:srgbClr val="DAEF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" name="Dreieck 44">
                <a:extLst>
                  <a:ext uri="{FF2B5EF4-FFF2-40B4-BE49-F238E27FC236}">
                    <a16:creationId xmlns:a16="http://schemas.microsoft.com/office/drawing/2014/main" id="{F119301B-539F-A04F-82AE-3EA29D0F8E17}"/>
                  </a:ext>
                </a:extLst>
              </p:cNvPr>
              <p:cNvSpPr/>
              <p:nvPr/>
            </p:nvSpPr>
            <p:spPr>
              <a:xfrm rot="3620600">
                <a:off x="11667572" y="2768632"/>
                <a:ext cx="374072" cy="249223"/>
              </a:xfrm>
              <a:prstGeom prst="triangle">
                <a:avLst/>
              </a:prstGeom>
              <a:solidFill>
                <a:srgbClr val="DAEF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" name="Dreieck 45">
                <a:extLst>
                  <a:ext uri="{FF2B5EF4-FFF2-40B4-BE49-F238E27FC236}">
                    <a16:creationId xmlns:a16="http://schemas.microsoft.com/office/drawing/2014/main" id="{7FB5C536-83CC-B142-A872-FB67C0E451B5}"/>
                  </a:ext>
                </a:extLst>
              </p:cNvPr>
              <p:cNvSpPr/>
              <p:nvPr/>
            </p:nvSpPr>
            <p:spPr>
              <a:xfrm rot="6644771">
                <a:off x="8555542" y="2913306"/>
                <a:ext cx="374072" cy="249223"/>
              </a:xfrm>
              <a:prstGeom prst="triangle">
                <a:avLst/>
              </a:prstGeom>
              <a:solidFill>
                <a:srgbClr val="DAEF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47" name="! Erde Normal">
            <a:extLst>
              <a:ext uri="{FF2B5EF4-FFF2-40B4-BE49-F238E27FC236}">
                <a16:creationId xmlns:a16="http://schemas.microsoft.com/office/drawing/2014/main" id="{B3CB97DD-3BEA-BF45-A405-405036668C30}"/>
              </a:ext>
            </a:extLst>
          </p:cNvPr>
          <p:cNvGrpSpPr/>
          <p:nvPr/>
        </p:nvGrpSpPr>
        <p:grpSpPr>
          <a:xfrm>
            <a:off x="8490078" y="1944797"/>
            <a:ext cx="3634154" cy="3634154"/>
            <a:chOff x="8490078" y="1950269"/>
            <a:chExt cx="3634154" cy="3634154"/>
          </a:xfrm>
        </p:grpSpPr>
        <p:sp>
          <p:nvSpPr>
            <p:cNvPr id="48" name="Erde Hintergrund">
              <a:extLst>
                <a:ext uri="{FF2B5EF4-FFF2-40B4-BE49-F238E27FC236}">
                  <a16:creationId xmlns:a16="http://schemas.microsoft.com/office/drawing/2014/main" id="{DF144F70-6F15-8E44-A822-5A042CB5CB40}"/>
                </a:ext>
              </a:extLst>
            </p:cNvPr>
            <p:cNvSpPr/>
            <p:nvPr/>
          </p:nvSpPr>
          <p:spPr>
            <a:xfrm>
              <a:off x="8508178" y="2009219"/>
              <a:ext cx="3516253" cy="3516253"/>
            </a:xfrm>
            <a:prstGeom prst="ellipse">
              <a:avLst/>
            </a:prstGeom>
            <a:solidFill>
              <a:srgbClr val="1C282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9" name="Erde">
              <a:extLst>
                <a:ext uri="{FF2B5EF4-FFF2-40B4-BE49-F238E27FC236}">
                  <a16:creationId xmlns:a16="http://schemas.microsoft.com/office/drawing/2014/main" id="{4DD21117-12D6-C849-910E-AE4BA6B5C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90078" y="1950269"/>
              <a:ext cx="3634154" cy="3634154"/>
            </a:xfrm>
            <a:prstGeom prst="rect">
              <a:avLst/>
            </a:prstGeom>
          </p:spPr>
        </p:pic>
      </p:grpSp>
      <p:sp>
        <p:nvSpPr>
          <p:cNvPr id="62" name="Starker Jetstream">
            <a:extLst>
              <a:ext uri="{FF2B5EF4-FFF2-40B4-BE49-F238E27FC236}">
                <a16:creationId xmlns:a16="http://schemas.microsoft.com/office/drawing/2014/main" id="{73A4510A-7F23-8444-9BC6-451292AED8AB}"/>
              </a:ext>
            </a:extLst>
          </p:cNvPr>
          <p:cNvSpPr txBox="1"/>
          <p:nvPr/>
        </p:nvSpPr>
        <p:spPr>
          <a:xfrm>
            <a:off x="76109" y="2367171"/>
            <a:ext cx="80415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600" u="sng" dirty="0">
                <a:solidFill>
                  <a:srgbClr val="1C282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Starker Jetstream </a:t>
            </a:r>
            <a:r>
              <a:rPr lang="de-DE" sz="6600" dirty="0">
                <a:solidFill>
                  <a:srgbClr val="1C282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„normales“ Wetter</a:t>
            </a:r>
          </a:p>
        </p:txBody>
      </p:sp>
      <p:sp>
        <p:nvSpPr>
          <p:cNvPr id="69" name="Schwacher Jetstream">
            <a:extLst>
              <a:ext uri="{FF2B5EF4-FFF2-40B4-BE49-F238E27FC236}">
                <a16:creationId xmlns:a16="http://schemas.microsoft.com/office/drawing/2014/main" id="{0A923B59-4F31-3440-8396-92D824A3C49B}"/>
              </a:ext>
            </a:extLst>
          </p:cNvPr>
          <p:cNvSpPr txBox="1"/>
          <p:nvPr/>
        </p:nvSpPr>
        <p:spPr>
          <a:xfrm>
            <a:off x="-114015" y="2367171"/>
            <a:ext cx="85429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600" u="sng" dirty="0">
                <a:solidFill>
                  <a:srgbClr val="1C282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Schwacher Jetstream </a:t>
            </a:r>
            <a:r>
              <a:rPr lang="de-DE" sz="6600" dirty="0">
                <a:solidFill>
                  <a:srgbClr val="1C282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Wärmezonen brechen ein</a:t>
            </a:r>
          </a:p>
        </p:txBody>
      </p:sp>
    </p:spTree>
    <p:extLst>
      <p:ext uri="{BB962C8B-B14F-4D97-AF65-F5344CB8AC3E}">
        <p14:creationId xmlns:p14="http://schemas.microsoft.com/office/powerpoint/2010/main" val="25511732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8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8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2" grpId="0"/>
      <p:bldP spid="74" grpId="0"/>
      <p:bldP spid="62" grpId="0"/>
      <p:bldP spid="62" grpId="1"/>
      <p:bldP spid="69" grpId="0"/>
      <p:bldP spid="69" grpId="1"/>
      <p:bldP spid="69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B5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! Halbkreis Unterlegung &quot;Jetzt&quot;">
            <a:extLst>
              <a:ext uri="{FF2B5EF4-FFF2-40B4-BE49-F238E27FC236}">
                <a16:creationId xmlns:a16="http://schemas.microsoft.com/office/drawing/2014/main" id="{09A22169-99FF-C243-BBCA-A90D94ECCCED}"/>
              </a:ext>
            </a:extLst>
          </p:cNvPr>
          <p:cNvGrpSpPr/>
          <p:nvPr/>
        </p:nvGrpSpPr>
        <p:grpSpPr>
          <a:xfrm rot="5400000">
            <a:off x="16673414" y="-4865746"/>
            <a:ext cx="2541722" cy="2558922"/>
            <a:chOff x="0" y="-1"/>
            <a:chExt cx="2541722" cy="2558922"/>
          </a:xfrm>
        </p:grpSpPr>
        <p:sp>
          <p:nvSpPr>
            <p:cNvPr id="11" name="! viertelkreis Folgen Unterlegung">
              <a:extLst>
                <a:ext uri="{FF2B5EF4-FFF2-40B4-BE49-F238E27FC236}">
                  <a16:creationId xmlns:a16="http://schemas.microsoft.com/office/drawing/2014/main" id="{327761C7-2586-4B4E-876E-41CEF283080E}"/>
                </a:ext>
              </a:extLst>
            </p:cNvPr>
            <p:cNvSpPr/>
            <p:nvPr/>
          </p:nvSpPr>
          <p:spPr>
            <a:xfrm>
              <a:off x="0" y="-1"/>
              <a:ext cx="2541722" cy="2541722"/>
            </a:xfrm>
            <a:custGeom>
              <a:avLst/>
              <a:gdLst>
                <a:gd name="connsiteX0" fmla="*/ 0 w 2541722"/>
                <a:gd name="connsiteY0" fmla="*/ 0 h 2541722"/>
                <a:gd name="connsiteX1" fmla="*/ 2541722 w 2541722"/>
                <a:gd name="connsiteY1" fmla="*/ 0 h 2541722"/>
                <a:gd name="connsiteX2" fmla="*/ 0 w 2541722"/>
                <a:gd name="connsiteY2" fmla="*/ 2541722 h 254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1722" h="2541722">
                  <a:moveTo>
                    <a:pt x="0" y="0"/>
                  </a:moveTo>
                  <a:lnTo>
                    <a:pt x="2541722" y="0"/>
                  </a:lnTo>
                  <a:cubicBezTo>
                    <a:pt x="2541722" y="1403754"/>
                    <a:pt x="1403754" y="2541722"/>
                    <a:pt x="0" y="2541722"/>
                  </a:cubicBezTo>
                  <a:close/>
                </a:path>
              </a:pathLst>
            </a:custGeom>
            <a:solidFill>
              <a:srgbClr val="404E7C"/>
            </a:solidFill>
            <a:ln w="889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28" name="Umrahmung">
              <a:extLst>
                <a:ext uri="{FF2B5EF4-FFF2-40B4-BE49-F238E27FC236}">
                  <a16:creationId xmlns:a16="http://schemas.microsoft.com/office/drawing/2014/main" id="{ECCED50B-E056-4447-838A-339199C72CD9}"/>
                </a:ext>
              </a:extLst>
            </p:cNvPr>
            <p:cNvSpPr/>
            <p:nvPr/>
          </p:nvSpPr>
          <p:spPr>
            <a:xfrm>
              <a:off x="0" y="0"/>
              <a:ext cx="2537926" cy="2558921"/>
            </a:xfrm>
            <a:custGeom>
              <a:avLst/>
              <a:gdLst>
                <a:gd name="connsiteX0" fmla="*/ 2386734 w 2537926"/>
                <a:gd name="connsiteY0" fmla="*/ 0 h 2558921"/>
                <a:gd name="connsiteX1" fmla="*/ 2526972 w 2537926"/>
                <a:gd name="connsiteY1" fmla="*/ 0 h 2558921"/>
                <a:gd name="connsiteX2" fmla="*/ 2537926 w 2537926"/>
                <a:gd name="connsiteY2" fmla="*/ 216937 h 2558921"/>
                <a:gd name="connsiteX3" fmla="*/ 195942 w 2537926"/>
                <a:gd name="connsiteY3" fmla="*/ 2558921 h 2558921"/>
                <a:gd name="connsiteX4" fmla="*/ 0 w 2537926"/>
                <a:gd name="connsiteY4" fmla="*/ 2549027 h 2558921"/>
                <a:gd name="connsiteX5" fmla="*/ 0 w 2537926"/>
                <a:gd name="connsiteY5" fmla="*/ 2408789 h 2558921"/>
                <a:gd name="connsiteX6" fmla="*/ 195942 w 2537926"/>
                <a:gd name="connsiteY6" fmla="*/ 2418683 h 2558921"/>
                <a:gd name="connsiteX7" fmla="*/ 2397688 w 2537926"/>
                <a:gd name="connsiteY7" fmla="*/ 216937 h 255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7926" h="2558921">
                  <a:moveTo>
                    <a:pt x="2386734" y="0"/>
                  </a:moveTo>
                  <a:lnTo>
                    <a:pt x="2526972" y="0"/>
                  </a:lnTo>
                  <a:lnTo>
                    <a:pt x="2537926" y="216937"/>
                  </a:lnTo>
                  <a:cubicBezTo>
                    <a:pt x="2537926" y="1510379"/>
                    <a:pt x="1489384" y="2558921"/>
                    <a:pt x="195942" y="2558921"/>
                  </a:cubicBezTo>
                  <a:lnTo>
                    <a:pt x="0" y="2549027"/>
                  </a:lnTo>
                  <a:lnTo>
                    <a:pt x="0" y="2408789"/>
                  </a:lnTo>
                  <a:lnTo>
                    <a:pt x="195942" y="2418683"/>
                  </a:lnTo>
                  <a:cubicBezTo>
                    <a:pt x="1411933" y="2418683"/>
                    <a:pt x="2397688" y="1432928"/>
                    <a:pt x="2397688" y="21693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! Jetzt oben rechts">
            <a:extLst>
              <a:ext uri="{FF2B5EF4-FFF2-40B4-BE49-F238E27FC236}">
                <a16:creationId xmlns:a16="http://schemas.microsoft.com/office/drawing/2014/main" id="{62CA87B1-8C11-A540-AAAE-37098FF9CC34}"/>
              </a:ext>
            </a:extLst>
          </p:cNvPr>
          <p:cNvSpPr txBox="1"/>
          <p:nvPr/>
        </p:nvSpPr>
        <p:spPr>
          <a:xfrm>
            <a:off x="18542357" y="-5802513"/>
            <a:ext cx="2521844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b="1" u="sng" dirty="0">
                <a:solidFill>
                  <a:schemeClr val="bg1"/>
                </a:solidFill>
                <a:latin typeface="Avenir Next" panose="020B0503020202020204" pitchFamily="34" charset="0"/>
              </a:rPr>
              <a:t>Jetzt:</a:t>
            </a:r>
          </a:p>
          <a:p>
            <a:pPr algn="r"/>
            <a:r>
              <a:rPr lang="de-DE" sz="3200" b="1" u="sng" dirty="0">
                <a:solidFill>
                  <a:schemeClr val="bg1"/>
                </a:solidFill>
                <a:latin typeface="Avenir Next" panose="020B0503020202020204" pitchFamily="34" charset="0"/>
              </a:rPr>
              <a:t>(2021)</a:t>
            </a:r>
            <a:r>
              <a:rPr lang="de-DE" sz="3200" b="1" dirty="0">
                <a:solidFill>
                  <a:schemeClr val="bg1"/>
                </a:solidFill>
                <a:latin typeface="Avenir Next" panose="020B0503020202020204" pitchFamily="34" charset="0"/>
              </a:rPr>
              <a:t>   </a:t>
            </a:r>
          </a:p>
        </p:txBody>
      </p:sp>
      <p:grpSp>
        <p:nvGrpSpPr>
          <p:cNvPr id="18" name="! Halbkreis Unterlegung &quot;Jetzt&quot; kalt">
            <a:extLst>
              <a:ext uri="{FF2B5EF4-FFF2-40B4-BE49-F238E27FC236}">
                <a16:creationId xmlns:a16="http://schemas.microsoft.com/office/drawing/2014/main" id="{0906CB55-47C5-4D4F-BB40-989F3CAC110A}"/>
              </a:ext>
            </a:extLst>
          </p:cNvPr>
          <p:cNvGrpSpPr/>
          <p:nvPr/>
        </p:nvGrpSpPr>
        <p:grpSpPr>
          <a:xfrm rot="16200000">
            <a:off x="-1882976" y="6194493"/>
            <a:ext cx="2537926" cy="2558921"/>
            <a:chOff x="0" y="0"/>
            <a:chExt cx="2537926" cy="2558921"/>
          </a:xfrm>
        </p:grpSpPr>
        <p:sp>
          <p:nvSpPr>
            <p:cNvPr id="19" name="! viertelkreis Folgen Unterlegung">
              <a:extLst>
                <a:ext uri="{FF2B5EF4-FFF2-40B4-BE49-F238E27FC236}">
                  <a16:creationId xmlns:a16="http://schemas.microsoft.com/office/drawing/2014/main" id="{9D415D9A-FD69-0348-975A-61D664BE4C35}"/>
                </a:ext>
              </a:extLst>
            </p:cNvPr>
            <p:cNvSpPr/>
            <p:nvPr/>
          </p:nvSpPr>
          <p:spPr>
            <a:xfrm>
              <a:off x="0" y="0"/>
              <a:ext cx="2456662" cy="2541722"/>
            </a:xfrm>
            <a:custGeom>
              <a:avLst/>
              <a:gdLst>
                <a:gd name="connsiteX0" fmla="*/ 0 w 2541722"/>
                <a:gd name="connsiteY0" fmla="*/ 0 h 2541722"/>
                <a:gd name="connsiteX1" fmla="*/ 2541722 w 2541722"/>
                <a:gd name="connsiteY1" fmla="*/ 0 h 2541722"/>
                <a:gd name="connsiteX2" fmla="*/ 0 w 2541722"/>
                <a:gd name="connsiteY2" fmla="*/ 2541722 h 254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1722" h="2541722">
                  <a:moveTo>
                    <a:pt x="0" y="0"/>
                  </a:moveTo>
                  <a:lnTo>
                    <a:pt x="2541722" y="0"/>
                  </a:lnTo>
                  <a:cubicBezTo>
                    <a:pt x="2541722" y="1403754"/>
                    <a:pt x="1403754" y="2541722"/>
                    <a:pt x="0" y="2541722"/>
                  </a:cubicBezTo>
                  <a:close/>
                </a:path>
              </a:pathLst>
            </a:custGeom>
            <a:solidFill>
              <a:srgbClr val="BEB8EB"/>
            </a:solidFill>
            <a:ln w="889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 dirty="0"/>
            </a:p>
          </p:txBody>
        </p:sp>
        <p:sp>
          <p:nvSpPr>
            <p:cNvPr id="20" name="Umrahmung">
              <a:extLst>
                <a:ext uri="{FF2B5EF4-FFF2-40B4-BE49-F238E27FC236}">
                  <a16:creationId xmlns:a16="http://schemas.microsoft.com/office/drawing/2014/main" id="{3C7D64AB-7DAA-1B48-991E-101C91B0DBC4}"/>
                </a:ext>
              </a:extLst>
            </p:cNvPr>
            <p:cNvSpPr/>
            <p:nvPr/>
          </p:nvSpPr>
          <p:spPr>
            <a:xfrm>
              <a:off x="0" y="0"/>
              <a:ext cx="2537926" cy="2558921"/>
            </a:xfrm>
            <a:custGeom>
              <a:avLst/>
              <a:gdLst>
                <a:gd name="connsiteX0" fmla="*/ 2386734 w 2537926"/>
                <a:gd name="connsiteY0" fmla="*/ 0 h 2558921"/>
                <a:gd name="connsiteX1" fmla="*/ 2526972 w 2537926"/>
                <a:gd name="connsiteY1" fmla="*/ 0 h 2558921"/>
                <a:gd name="connsiteX2" fmla="*/ 2537926 w 2537926"/>
                <a:gd name="connsiteY2" fmla="*/ 216937 h 2558921"/>
                <a:gd name="connsiteX3" fmla="*/ 195942 w 2537926"/>
                <a:gd name="connsiteY3" fmla="*/ 2558921 h 2558921"/>
                <a:gd name="connsiteX4" fmla="*/ 0 w 2537926"/>
                <a:gd name="connsiteY4" fmla="*/ 2549027 h 2558921"/>
                <a:gd name="connsiteX5" fmla="*/ 0 w 2537926"/>
                <a:gd name="connsiteY5" fmla="*/ 2408789 h 2558921"/>
                <a:gd name="connsiteX6" fmla="*/ 195942 w 2537926"/>
                <a:gd name="connsiteY6" fmla="*/ 2418683 h 2558921"/>
                <a:gd name="connsiteX7" fmla="*/ 2397688 w 2537926"/>
                <a:gd name="connsiteY7" fmla="*/ 216937 h 255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7926" h="2558921">
                  <a:moveTo>
                    <a:pt x="2386734" y="0"/>
                  </a:moveTo>
                  <a:lnTo>
                    <a:pt x="2526972" y="0"/>
                  </a:lnTo>
                  <a:lnTo>
                    <a:pt x="2537926" y="216937"/>
                  </a:lnTo>
                  <a:cubicBezTo>
                    <a:pt x="2537926" y="1510379"/>
                    <a:pt x="1489384" y="2558921"/>
                    <a:pt x="195942" y="2558921"/>
                  </a:cubicBezTo>
                  <a:lnTo>
                    <a:pt x="0" y="2549027"/>
                  </a:lnTo>
                  <a:lnTo>
                    <a:pt x="0" y="2408789"/>
                  </a:lnTo>
                  <a:lnTo>
                    <a:pt x="195942" y="2418683"/>
                  </a:lnTo>
                  <a:cubicBezTo>
                    <a:pt x="1411933" y="2418683"/>
                    <a:pt x="2397688" y="1432928"/>
                    <a:pt x="2397688" y="216937"/>
                  </a:cubicBezTo>
                  <a:close/>
                </a:path>
              </a:pathLst>
            </a:custGeom>
            <a:solidFill>
              <a:srgbClr val="5E5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Kälte:">
            <a:extLst>
              <a:ext uri="{FF2B5EF4-FFF2-40B4-BE49-F238E27FC236}">
                <a16:creationId xmlns:a16="http://schemas.microsoft.com/office/drawing/2014/main" id="{4F7BB2D3-9653-B14E-9D6C-2D48CD3D7250}"/>
              </a:ext>
            </a:extLst>
          </p:cNvPr>
          <p:cNvSpPr txBox="1"/>
          <p:nvPr/>
        </p:nvSpPr>
        <p:spPr>
          <a:xfrm>
            <a:off x="4828445" y="-3232756"/>
            <a:ext cx="314195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800" u="sng" dirty="0">
                <a:solidFill>
                  <a:srgbClr val="062F37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Kälte:</a:t>
            </a:r>
          </a:p>
        </p:txBody>
      </p:sp>
      <p:sp>
        <p:nvSpPr>
          <p:cNvPr id="23" name="! Jetzt oben rechts kalt">
            <a:extLst>
              <a:ext uri="{FF2B5EF4-FFF2-40B4-BE49-F238E27FC236}">
                <a16:creationId xmlns:a16="http://schemas.microsoft.com/office/drawing/2014/main" id="{44C006D0-AC47-8F42-AAAE-EB982A0EE012}"/>
              </a:ext>
            </a:extLst>
          </p:cNvPr>
          <p:cNvSpPr txBox="1"/>
          <p:nvPr/>
        </p:nvSpPr>
        <p:spPr>
          <a:xfrm>
            <a:off x="-3781202" y="8623162"/>
            <a:ext cx="2273379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b="1" u="sng" dirty="0">
                <a:solidFill>
                  <a:srgbClr val="393941"/>
                </a:solidFill>
                <a:latin typeface="Avenir Next" panose="020B0503020202020204" pitchFamily="34" charset="0"/>
              </a:rPr>
              <a:t>Jetzt:</a:t>
            </a:r>
          </a:p>
          <a:p>
            <a:pPr algn="ctr"/>
            <a:r>
              <a:rPr lang="de-DE" sz="3200" b="1" u="sng" dirty="0">
                <a:solidFill>
                  <a:srgbClr val="393941"/>
                </a:solidFill>
                <a:latin typeface="Avenir Next" panose="020B0503020202020204" pitchFamily="34" charset="0"/>
              </a:rPr>
              <a:t>(2021)</a:t>
            </a:r>
            <a:r>
              <a:rPr lang="de-DE" sz="3200" b="1" dirty="0">
                <a:solidFill>
                  <a:srgbClr val="393941"/>
                </a:solidFill>
                <a:latin typeface="Avenir Next" panose="020B0503020202020204" pitchFamily="34" charset="0"/>
              </a:rPr>
              <a:t>   </a:t>
            </a:r>
          </a:p>
        </p:txBody>
      </p:sp>
      <p:pic>
        <p:nvPicPr>
          <p:cNvPr id="5" name="! Schneeflocke groß">
            <a:extLst>
              <a:ext uri="{FF2B5EF4-FFF2-40B4-BE49-F238E27FC236}">
                <a16:creationId xmlns:a16="http://schemas.microsoft.com/office/drawing/2014/main" id="{91130057-D892-0049-A0BE-8CD02CAFC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8837" y="6977242"/>
            <a:ext cx="2558921" cy="2558921"/>
          </a:xfrm>
          <a:prstGeom prst="rect">
            <a:avLst/>
          </a:prstGeom>
        </p:spPr>
      </p:pic>
      <p:pic>
        <p:nvPicPr>
          <p:cNvPr id="27" name="! Schneeflocke  klein">
            <a:extLst>
              <a:ext uri="{FF2B5EF4-FFF2-40B4-BE49-F238E27FC236}">
                <a16:creationId xmlns:a16="http://schemas.microsoft.com/office/drawing/2014/main" id="{08264686-C7CE-9346-BBAA-C2E9EC265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01632" y="-2236916"/>
            <a:ext cx="1787618" cy="1787618"/>
          </a:xfrm>
          <a:prstGeom prst="rect">
            <a:avLst/>
          </a:prstGeom>
        </p:spPr>
      </p:pic>
      <p:sp>
        <p:nvSpPr>
          <p:cNvPr id="7" name="Q15">
            <a:extLst>
              <a:ext uri="{FF2B5EF4-FFF2-40B4-BE49-F238E27FC236}">
                <a16:creationId xmlns:a16="http://schemas.microsoft.com/office/drawing/2014/main" id="{852D6EA4-94A1-F747-BB9E-E936A8171AC1}"/>
              </a:ext>
            </a:extLst>
          </p:cNvPr>
          <p:cNvSpPr txBox="1"/>
          <p:nvPr/>
        </p:nvSpPr>
        <p:spPr>
          <a:xfrm>
            <a:off x="10711451" y="7473953"/>
            <a:ext cx="1467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rgbClr val="80B565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(Q15)</a:t>
            </a:r>
          </a:p>
        </p:txBody>
      </p:sp>
      <p:sp>
        <p:nvSpPr>
          <p:cNvPr id="2" name="! Überschrift Fplgen Deutschland">
            <a:extLst>
              <a:ext uri="{FF2B5EF4-FFF2-40B4-BE49-F238E27FC236}">
                <a16:creationId xmlns:a16="http://schemas.microsoft.com/office/drawing/2014/main" id="{0E7968A5-553C-A745-B199-95C1BDDE9B2C}"/>
              </a:ext>
            </a:extLst>
          </p:cNvPr>
          <p:cNvSpPr txBox="1"/>
          <p:nvPr/>
        </p:nvSpPr>
        <p:spPr>
          <a:xfrm>
            <a:off x="2022157" y="-3697536"/>
            <a:ext cx="8626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u="sng" dirty="0">
                <a:solidFill>
                  <a:srgbClr val="D6455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Folgen des Klimawandels in Deutschland</a:t>
            </a:r>
          </a:p>
        </p:txBody>
      </p:sp>
      <p:sp>
        <p:nvSpPr>
          <p:cNvPr id="70" name="! langer Winter">
            <a:extLst>
              <a:ext uri="{FF2B5EF4-FFF2-40B4-BE49-F238E27FC236}">
                <a16:creationId xmlns:a16="http://schemas.microsoft.com/office/drawing/2014/main" id="{23DF6622-D751-0845-B23D-20D58E560C40}"/>
              </a:ext>
            </a:extLst>
          </p:cNvPr>
          <p:cNvSpPr txBox="1"/>
          <p:nvPr/>
        </p:nvSpPr>
        <p:spPr>
          <a:xfrm>
            <a:off x="-9633764" y="2361040"/>
            <a:ext cx="99913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Symbol" pitchFamily="2" charset="2"/>
              <a:buChar char="-"/>
            </a:pPr>
            <a:r>
              <a:rPr lang="de-DE" sz="4000" dirty="0">
                <a:solidFill>
                  <a:srgbClr val="062F37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Winter dauern in Regionen, die von dem schwachen Jetstream betroffen sind, länger</a:t>
            </a:r>
            <a:r>
              <a:rPr lang="de-DE" sz="3600" dirty="0">
                <a:solidFill>
                  <a:srgbClr val="062F37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.  </a:t>
            </a:r>
          </a:p>
        </p:txBody>
      </p:sp>
      <p:sp>
        <p:nvSpPr>
          <p:cNvPr id="72" name="! Dürren">
            <a:extLst>
              <a:ext uri="{FF2B5EF4-FFF2-40B4-BE49-F238E27FC236}">
                <a16:creationId xmlns:a16="http://schemas.microsoft.com/office/drawing/2014/main" id="{4A57AEF2-8336-F349-A3CA-0FAEC27837A6}"/>
              </a:ext>
            </a:extLst>
          </p:cNvPr>
          <p:cNvSpPr txBox="1"/>
          <p:nvPr/>
        </p:nvSpPr>
        <p:spPr>
          <a:xfrm>
            <a:off x="5223007" y="-1316838"/>
            <a:ext cx="23528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u="sng" dirty="0">
                <a:solidFill>
                  <a:srgbClr val="31430E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Dürren</a:t>
            </a:r>
          </a:p>
        </p:txBody>
      </p:sp>
      <p:pic>
        <p:nvPicPr>
          <p:cNvPr id="68" name="Bild Dürren ">
            <a:extLst>
              <a:ext uri="{FF2B5EF4-FFF2-40B4-BE49-F238E27FC236}">
                <a16:creationId xmlns:a16="http://schemas.microsoft.com/office/drawing/2014/main" id="{AE955EAA-AD54-5E40-BEF8-ED9C934E5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213475" y="-5821718"/>
            <a:ext cx="22083840" cy="24656185"/>
          </a:xfrm>
          <a:prstGeom prst="rect">
            <a:avLst/>
          </a:prstGeom>
          <a:effectLst>
            <a:outerShdw blurRad="454012" dist="232592" dir="8520000" algn="tr" rotWithShape="0">
              <a:prstClr val="black">
                <a:alpha val="40000"/>
              </a:prstClr>
            </a:outerShdw>
          </a:effectLst>
        </p:spPr>
      </p:pic>
      <p:sp>
        <p:nvSpPr>
          <p:cNvPr id="74" name="! Q16">
            <a:extLst>
              <a:ext uri="{FF2B5EF4-FFF2-40B4-BE49-F238E27FC236}">
                <a16:creationId xmlns:a16="http://schemas.microsoft.com/office/drawing/2014/main" id="{04CF30B5-6E3D-5D47-886C-FFFFFDFE1DA1}"/>
              </a:ext>
            </a:extLst>
          </p:cNvPr>
          <p:cNvSpPr txBox="1"/>
          <p:nvPr/>
        </p:nvSpPr>
        <p:spPr>
          <a:xfrm>
            <a:off x="10728651" y="6860501"/>
            <a:ext cx="1463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rgbClr val="80B565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(Q16)</a:t>
            </a:r>
          </a:p>
        </p:txBody>
      </p:sp>
      <p:grpSp>
        <p:nvGrpSpPr>
          <p:cNvPr id="54" name="! Erde schwacher Jetstream" hidden="1">
            <a:extLst>
              <a:ext uri="{FF2B5EF4-FFF2-40B4-BE49-F238E27FC236}">
                <a16:creationId xmlns:a16="http://schemas.microsoft.com/office/drawing/2014/main" id="{EE1DCCE2-F1B8-EC4A-8575-9514440B970F}"/>
              </a:ext>
            </a:extLst>
          </p:cNvPr>
          <p:cNvGrpSpPr/>
          <p:nvPr/>
        </p:nvGrpSpPr>
        <p:grpSpPr>
          <a:xfrm>
            <a:off x="8490078" y="1955054"/>
            <a:ext cx="3634154" cy="3634154"/>
            <a:chOff x="3835591" y="1950268"/>
            <a:chExt cx="3634154" cy="3634154"/>
          </a:xfrm>
        </p:grpSpPr>
        <p:grpSp>
          <p:nvGrpSpPr>
            <p:cNvPr id="50" name="Erde schwacher Jetstream">
              <a:extLst>
                <a:ext uri="{FF2B5EF4-FFF2-40B4-BE49-F238E27FC236}">
                  <a16:creationId xmlns:a16="http://schemas.microsoft.com/office/drawing/2014/main" id="{0EE0712D-6B42-AD40-9ABC-97FF44E58299}"/>
                </a:ext>
              </a:extLst>
            </p:cNvPr>
            <p:cNvGrpSpPr/>
            <p:nvPr/>
          </p:nvGrpSpPr>
          <p:grpSpPr>
            <a:xfrm>
              <a:off x="3835591" y="1950268"/>
              <a:ext cx="3634154" cy="3634154"/>
              <a:chOff x="8490078" y="1950269"/>
              <a:chExt cx="3634154" cy="3634154"/>
            </a:xfrm>
          </p:grpSpPr>
          <p:sp>
            <p:nvSpPr>
              <p:cNvPr id="51" name="Erde Hintergrund">
                <a:extLst>
                  <a:ext uri="{FF2B5EF4-FFF2-40B4-BE49-F238E27FC236}">
                    <a16:creationId xmlns:a16="http://schemas.microsoft.com/office/drawing/2014/main" id="{3D63D72E-7F1A-864C-A730-7500B564C563}"/>
                  </a:ext>
                </a:extLst>
              </p:cNvPr>
              <p:cNvSpPr/>
              <p:nvPr/>
            </p:nvSpPr>
            <p:spPr>
              <a:xfrm>
                <a:off x="8508178" y="2009219"/>
                <a:ext cx="3516253" cy="3516253"/>
              </a:xfrm>
              <a:prstGeom prst="ellipse">
                <a:avLst/>
              </a:prstGeom>
              <a:solidFill>
                <a:srgbClr val="1C282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52" name="Erde">
                <a:extLst>
                  <a:ext uri="{FF2B5EF4-FFF2-40B4-BE49-F238E27FC236}">
                    <a16:creationId xmlns:a16="http://schemas.microsoft.com/office/drawing/2014/main" id="{6CD0ADC2-2499-C247-8812-C2D1F2CA6F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90078" y="1950269"/>
                <a:ext cx="3634154" cy="3634154"/>
              </a:xfrm>
              <a:prstGeom prst="rect">
                <a:avLst/>
              </a:prstGeom>
            </p:spPr>
          </p:pic>
        </p:grpSp>
        <p:grpSp>
          <p:nvGrpSpPr>
            <p:cNvPr id="53" name="schwacher Jetstream">
              <a:extLst>
                <a:ext uri="{FF2B5EF4-FFF2-40B4-BE49-F238E27FC236}">
                  <a16:creationId xmlns:a16="http://schemas.microsoft.com/office/drawing/2014/main" id="{C309737B-E250-5846-86BF-7661A932D760}"/>
                </a:ext>
              </a:extLst>
            </p:cNvPr>
            <p:cNvGrpSpPr/>
            <p:nvPr/>
          </p:nvGrpSpPr>
          <p:grpSpPr>
            <a:xfrm>
              <a:off x="3877247" y="2863417"/>
              <a:ext cx="3518992" cy="720583"/>
              <a:chOff x="3877247" y="2863417"/>
              <a:chExt cx="3518992" cy="720583"/>
            </a:xfrm>
          </p:grpSpPr>
          <p:sp>
            <p:nvSpPr>
              <p:cNvPr id="26" name="Freihandform 25">
                <a:extLst>
                  <a:ext uri="{FF2B5EF4-FFF2-40B4-BE49-F238E27FC236}">
                    <a16:creationId xmlns:a16="http://schemas.microsoft.com/office/drawing/2014/main" id="{5EE1D669-B78E-D845-9B67-0751A7F34446}"/>
                  </a:ext>
                </a:extLst>
              </p:cNvPr>
              <p:cNvSpPr/>
              <p:nvPr/>
            </p:nvSpPr>
            <p:spPr>
              <a:xfrm>
                <a:off x="4001858" y="3028989"/>
                <a:ext cx="3219870" cy="400011"/>
              </a:xfrm>
              <a:custGeom>
                <a:avLst/>
                <a:gdLst>
                  <a:gd name="connsiteX0" fmla="*/ 0 w 3345629"/>
                  <a:gd name="connsiteY0" fmla="*/ 173352 h 518443"/>
                  <a:gd name="connsiteX1" fmla="*/ 796066 w 3345629"/>
                  <a:gd name="connsiteY1" fmla="*/ 11987 h 518443"/>
                  <a:gd name="connsiteX2" fmla="*/ 1376979 w 3345629"/>
                  <a:gd name="connsiteY2" fmla="*/ 431535 h 518443"/>
                  <a:gd name="connsiteX3" fmla="*/ 2022438 w 3345629"/>
                  <a:gd name="connsiteY3" fmla="*/ 485323 h 518443"/>
                  <a:gd name="connsiteX4" fmla="*/ 2829262 w 3345629"/>
                  <a:gd name="connsiteY4" fmla="*/ 33502 h 518443"/>
                  <a:gd name="connsiteX5" fmla="*/ 3345629 w 3345629"/>
                  <a:gd name="connsiteY5" fmla="*/ 1229 h 518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45629" h="518443">
                    <a:moveTo>
                      <a:pt x="0" y="173352"/>
                    </a:moveTo>
                    <a:cubicBezTo>
                      <a:pt x="283285" y="71154"/>
                      <a:pt x="566570" y="-31044"/>
                      <a:pt x="796066" y="11987"/>
                    </a:cubicBezTo>
                    <a:cubicBezTo>
                      <a:pt x="1025563" y="55017"/>
                      <a:pt x="1172584" y="352646"/>
                      <a:pt x="1376979" y="431535"/>
                    </a:cubicBezTo>
                    <a:cubicBezTo>
                      <a:pt x="1581374" y="510424"/>
                      <a:pt x="1780391" y="551662"/>
                      <a:pt x="2022438" y="485323"/>
                    </a:cubicBezTo>
                    <a:cubicBezTo>
                      <a:pt x="2264485" y="418984"/>
                      <a:pt x="2608730" y="114184"/>
                      <a:pt x="2829262" y="33502"/>
                    </a:cubicBezTo>
                    <a:cubicBezTo>
                      <a:pt x="3049794" y="-47180"/>
                      <a:pt x="3191436" y="49638"/>
                      <a:pt x="3345629" y="1229"/>
                    </a:cubicBezTo>
                  </a:path>
                </a:pathLst>
              </a:custGeom>
              <a:noFill/>
              <a:ln w="127000">
                <a:solidFill>
                  <a:srgbClr val="DAEFB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" name="Dreieck 54">
                <a:extLst>
                  <a:ext uri="{FF2B5EF4-FFF2-40B4-BE49-F238E27FC236}">
                    <a16:creationId xmlns:a16="http://schemas.microsoft.com/office/drawing/2014/main" id="{1FA12E37-4162-FD41-8728-D8220FB76A5C}"/>
                  </a:ext>
                </a:extLst>
              </p:cNvPr>
              <p:cNvSpPr/>
              <p:nvPr/>
            </p:nvSpPr>
            <p:spPr>
              <a:xfrm rot="5049532">
                <a:off x="3814823" y="3044174"/>
                <a:ext cx="374072" cy="249223"/>
              </a:xfrm>
              <a:prstGeom prst="triangle">
                <a:avLst/>
              </a:prstGeom>
              <a:solidFill>
                <a:srgbClr val="DAEF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" name="Dreieck 55">
                <a:extLst>
                  <a:ext uri="{FF2B5EF4-FFF2-40B4-BE49-F238E27FC236}">
                    <a16:creationId xmlns:a16="http://schemas.microsoft.com/office/drawing/2014/main" id="{4EAAAD5F-B545-A141-8833-B6E3945FC9E7}"/>
                  </a:ext>
                </a:extLst>
              </p:cNvPr>
              <p:cNvSpPr/>
              <p:nvPr/>
            </p:nvSpPr>
            <p:spPr>
              <a:xfrm rot="5049532">
                <a:off x="4395736" y="2925841"/>
                <a:ext cx="374072" cy="249223"/>
              </a:xfrm>
              <a:prstGeom prst="triangle">
                <a:avLst/>
              </a:prstGeom>
              <a:solidFill>
                <a:srgbClr val="DAEF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7" name="Dreieck 56">
                <a:extLst>
                  <a:ext uri="{FF2B5EF4-FFF2-40B4-BE49-F238E27FC236}">
                    <a16:creationId xmlns:a16="http://schemas.microsoft.com/office/drawing/2014/main" id="{7F69D0DE-9865-3B47-920E-C290BE0469D1}"/>
                  </a:ext>
                </a:extLst>
              </p:cNvPr>
              <p:cNvSpPr/>
              <p:nvPr/>
            </p:nvSpPr>
            <p:spPr>
              <a:xfrm rot="7950589">
                <a:off x="5009529" y="3184120"/>
                <a:ext cx="374072" cy="249223"/>
              </a:xfrm>
              <a:prstGeom prst="triangle">
                <a:avLst/>
              </a:prstGeom>
              <a:solidFill>
                <a:srgbClr val="DAEF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8" name="Dreieck 57">
                <a:extLst>
                  <a:ext uri="{FF2B5EF4-FFF2-40B4-BE49-F238E27FC236}">
                    <a16:creationId xmlns:a16="http://schemas.microsoft.com/office/drawing/2014/main" id="{5F64678F-A597-6F40-B69C-0BA1BCD3A5E7}"/>
                  </a:ext>
                </a:extLst>
              </p:cNvPr>
              <p:cNvSpPr/>
              <p:nvPr/>
            </p:nvSpPr>
            <p:spPr>
              <a:xfrm rot="4758622">
                <a:off x="5807459" y="3272352"/>
                <a:ext cx="374072" cy="249223"/>
              </a:xfrm>
              <a:prstGeom prst="triangle">
                <a:avLst/>
              </a:prstGeom>
              <a:solidFill>
                <a:srgbClr val="DAEF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9" name="Dreieck 58">
                <a:extLst>
                  <a:ext uri="{FF2B5EF4-FFF2-40B4-BE49-F238E27FC236}">
                    <a16:creationId xmlns:a16="http://schemas.microsoft.com/office/drawing/2014/main" id="{C0C72E22-C140-D449-B43C-B93CA4B30EDD}"/>
                  </a:ext>
                </a:extLst>
              </p:cNvPr>
              <p:cNvSpPr/>
              <p:nvPr/>
            </p:nvSpPr>
            <p:spPr>
              <a:xfrm rot="3963995">
                <a:off x="6407416" y="2979632"/>
                <a:ext cx="374072" cy="249223"/>
              </a:xfrm>
              <a:prstGeom prst="triangle">
                <a:avLst/>
              </a:prstGeom>
              <a:solidFill>
                <a:srgbClr val="DAEF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" name="Dreieck 59">
                <a:extLst>
                  <a:ext uri="{FF2B5EF4-FFF2-40B4-BE49-F238E27FC236}">
                    <a16:creationId xmlns:a16="http://schemas.microsoft.com/office/drawing/2014/main" id="{13A15F1A-FCA1-E44B-9D3C-B9A531DBB404}"/>
                  </a:ext>
                </a:extLst>
              </p:cNvPr>
              <p:cNvSpPr/>
              <p:nvPr/>
            </p:nvSpPr>
            <p:spPr>
              <a:xfrm rot="5916532">
                <a:off x="7084592" y="2947071"/>
                <a:ext cx="374072" cy="249223"/>
              </a:xfrm>
              <a:prstGeom prst="triangle">
                <a:avLst/>
              </a:prstGeom>
              <a:solidFill>
                <a:srgbClr val="DAEF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30" name="! Erde starker Jetstream" hidden="1">
            <a:extLst>
              <a:ext uri="{FF2B5EF4-FFF2-40B4-BE49-F238E27FC236}">
                <a16:creationId xmlns:a16="http://schemas.microsoft.com/office/drawing/2014/main" id="{6ED914B8-9669-554A-B4C3-0295661198E0}"/>
              </a:ext>
            </a:extLst>
          </p:cNvPr>
          <p:cNvGrpSpPr/>
          <p:nvPr/>
        </p:nvGrpSpPr>
        <p:grpSpPr>
          <a:xfrm>
            <a:off x="8490078" y="1950269"/>
            <a:ext cx="3634154" cy="3634154"/>
            <a:chOff x="8490078" y="1950269"/>
            <a:chExt cx="3634154" cy="3634154"/>
          </a:xfrm>
        </p:grpSpPr>
        <p:grpSp>
          <p:nvGrpSpPr>
            <p:cNvPr id="25" name="Erde">
              <a:extLst>
                <a:ext uri="{FF2B5EF4-FFF2-40B4-BE49-F238E27FC236}">
                  <a16:creationId xmlns:a16="http://schemas.microsoft.com/office/drawing/2014/main" id="{7479863E-4B08-694F-8E50-7594294405DC}"/>
                </a:ext>
              </a:extLst>
            </p:cNvPr>
            <p:cNvGrpSpPr/>
            <p:nvPr/>
          </p:nvGrpSpPr>
          <p:grpSpPr>
            <a:xfrm>
              <a:off x="8490078" y="1950269"/>
              <a:ext cx="3634154" cy="3634154"/>
              <a:chOff x="8490078" y="1950269"/>
              <a:chExt cx="3634154" cy="3634154"/>
            </a:xfrm>
          </p:grpSpPr>
          <p:sp>
            <p:nvSpPr>
              <p:cNvPr id="22" name="Erde Hintergrund">
                <a:extLst>
                  <a:ext uri="{FF2B5EF4-FFF2-40B4-BE49-F238E27FC236}">
                    <a16:creationId xmlns:a16="http://schemas.microsoft.com/office/drawing/2014/main" id="{5D24B3DF-8CDA-254E-BF1F-E9490A3760DF}"/>
                  </a:ext>
                </a:extLst>
              </p:cNvPr>
              <p:cNvSpPr/>
              <p:nvPr/>
            </p:nvSpPr>
            <p:spPr>
              <a:xfrm>
                <a:off x="8508178" y="2009219"/>
                <a:ext cx="3516253" cy="3516253"/>
              </a:xfrm>
              <a:prstGeom prst="ellipse">
                <a:avLst/>
              </a:prstGeom>
              <a:solidFill>
                <a:srgbClr val="1C282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8" name="Erde">
                <a:extLst>
                  <a:ext uri="{FF2B5EF4-FFF2-40B4-BE49-F238E27FC236}">
                    <a16:creationId xmlns:a16="http://schemas.microsoft.com/office/drawing/2014/main" id="{04710340-ADF4-A543-AB42-490205B70A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90078" y="1950269"/>
                <a:ext cx="3634154" cy="3634154"/>
              </a:xfrm>
              <a:prstGeom prst="rect">
                <a:avLst/>
              </a:prstGeom>
            </p:spPr>
          </p:pic>
        </p:grpSp>
        <p:grpSp>
          <p:nvGrpSpPr>
            <p:cNvPr id="24" name="starker Jetstream">
              <a:extLst>
                <a:ext uri="{FF2B5EF4-FFF2-40B4-BE49-F238E27FC236}">
                  <a16:creationId xmlns:a16="http://schemas.microsoft.com/office/drawing/2014/main" id="{37DBC701-6A10-4344-9F98-57D6BCF43B0D}"/>
                </a:ext>
              </a:extLst>
            </p:cNvPr>
            <p:cNvGrpSpPr/>
            <p:nvPr/>
          </p:nvGrpSpPr>
          <p:grpSpPr>
            <a:xfrm>
              <a:off x="8617966" y="2706208"/>
              <a:ext cx="3361253" cy="912073"/>
              <a:chOff x="8617966" y="2706208"/>
              <a:chExt cx="3361253" cy="912073"/>
            </a:xfrm>
          </p:grpSpPr>
          <p:sp>
            <p:nvSpPr>
              <p:cNvPr id="16" name="Freihandform 15">
                <a:extLst>
                  <a:ext uri="{FF2B5EF4-FFF2-40B4-BE49-F238E27FC236}">
                    <a16:creationId xmlns:a16="http://schemas.microsoft.com/office/drawing/2014/main" id="{F52066C7-07CF-9546-9DB9-85A67938BB02}"/>
                  </a:ext>
                </a:extLst>
              </p:cNvPr>
              <p:cNvSpPr/>
              <p:nvPr/>
            </p:nvSpPr>
            <p:spPr>
              <a:xfrm>
                <a:off x="8698163" y="2866292"/>
                <a:ext cx="3136284" cy="562708"/>
              </a:xfrm>
              <a:custGeom>
                <a:avLst/>
                <a:gdLst>
                  <a:gd name="connsiteX0" fmla="*/ 0 w 3217985"/>
                  <a:gd name="connsiteY0" fmla="*/ 334108 h 1147860"/>
                  <a:gd name="connsiteX1" fmla="*/ 1811215 w 3217985"/>
                  <a:gd name="connsiteY1" fmla="*/ 1143000 h 1147860"/>
                  <a:gd name="connsiteX2" fmla="*/ 3217985 w 3217985"/>
                  <a:gd name="connsiteY2" fmla="*/ 0 h 1147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17985" h="1147860">
                    <a:moveTo>
                      <a:pt x="0" y="334108"/>
                    </a:moveTo>
                    <a:cubicBezTo>
                      <a:pt x="637442" y="766396"/>
                      <a:pt x="1274884" y="1198685"/>
                      <a:pt x="1811215" y="1143000"/>
                    </a:cubicBezTo>
                    <a:cubicBezTo>
                      <a:pt x="2347546" y="1087315"/>
                      <a:pt x="3030416" y="442546"/>
                      <a:pt x="3217985" y="0"/>
                    </a:cubicBezTo>
                  </a:path>
                </a:pathLst>
              </a:custGeom>
              <a:noFill/>
              <a:ln w="127000">
                <a:solidFill>
                  <a:srgbClr val="DAEFB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9" name="Dreieck 38">
                <a:extLst>
                  <a:ext uri="{FF2B5EF4-FFF2-40B4-BE49-F238E27FC236}">
                    <a16:creationId xmlns:a16="http://schemas.microsoft.com/office/drawing/2014/main" id="{E559A8C7-271E-8242-B07E-293D020AF5A5}"/>
                  </a:ext>
                </a:extLst>
              </p:cNvPr>
              <p:cNvSpPr/>
              <p:nvPr/>
            </p:nvSpPr>
            <p:spPr>
              <a:xfrm rot="6237711">
                <a:off x="9223814" y="3151763"/>
                <a:ext cx="374072" cy="249223"/>
              </a:xfrm>
              <a:prstGeom prst="triangle">
                <a:avLst/>
              </a:prstGeom>
              <a:solidFill>
                <a:srgbClr val="DAEF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" name="Dreieck 40">
                <a:extLst>
                  <a:ext uri="{FF2B5EF4-FFF2-40B4-BE49-F238E27FC236}">
                    <a16:creationId xmlns:a16="http://schemas.microsoft.com/office/drawing/2014/main" id="{E5736A08-F541-9B41-A11A-DFBDF938ADDC}"/>
                  </a:ext>
                </a:extLst>
              </p:cNvPr>
              <p:cNvSpPr/>
              <p:nvPr/>
            </p:nvSpPr>
            <p:spPr>
              <a:xfrm rot="5631557">
                <a:off x="10055758" y="3306633"/>
                <a:ext cx="374072" cy="249223"/>
              </a:xfrm>
              <a:prstGeom prst="triangle">
                <a:avLst/>
              </a:prstGeom>
              <a:solidFill>
                <a:srgbClr val="DAEF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" name="Dreieck 42">
                <a:extLst>
                  <a:ext uri="{FF2B5EF4-FFF2-40B4-BE49-F238E27FC236}">
                    <a16:creationId xmlns:a16="http://schemas.microsoft.com/office/drawing/2014/main" id="{C600E031-1E0D-4F4F-8C53-6922BE82E7CE}"/>
                  </a:ext>
                </a:extLst>
              </p:cNvPr>
              <p:cNvSpPr/>
              <p:nvPr/>
            </p:nvSpPr>
            <p:spPr>
              <a:xfrm rot="3810033">
                <a:off x="10878118" y="3187629"/>
                <a:ext cx="374072" cy="249223"/>
              </a:xfrm>
              <a:prstGeom prst="triangle">
                <a:avLst/>
              </a:prstGeom>
              <a:solidFill>
                <a:srgbClr val="DAEF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" name="Dreieck 44">
                <a:extLst>
                  <a:ext uri="{FF2B5EF4-FFF2-40B4-BE49-F238E27FC236}">
                    <a16:creationId xmlns:a16="http://schemas.microsoft.com/office/drawing/2014/main" id="{F119301B-539F-A04F-82AE-3EA29D0F8E17}"/>
                  </a:ext>
                </a:extLst>
              </p:cNvPr>
              <p:cNvSpPr/>
              <p:nvPr/>
            </p:nvSpPr>
            <p:spPr>
              <a:xfrm rot="3620600">
                <a:off x="11667572" y="2768632"/>
                <a:ext cx="374072" cy="249223"/>
              </a:xfrm>
              <a:prstGeom prst="triangle">
                <a:avLst/>
              </a:prstGeom>
              <a:solidFill>
                <a:srgbClr val="DAEF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" name="Dreieck 45">
                <a:extLst>
                  <a:ext uri="{FF2B5EF4-FFF2-40B4-BE49-F238E27FC236}">
                    <a16:creationId xmlns:a16="http://schemas.microsoft.com/office/drawing/2014/main" id="{7FB5C536-83CC-B142-A872-FB67C0E451B5}"/>
                  </a:ext>
                </a:extLst>
              </p:cNvPr>
              <p:cNvSpPr/>
              <p:nvPr/>
            </p:nvSpPr>
            <p:spPr>
              <a:xfrm rot="6644771">
                <a:off x="8555542" y="2913306"/>
                <a:ext cx="374072" cy="249223"/>
              </a:xfrm>
              <a:prstGeom prst="triangle">
                <a:avLst/>
              </a:prstGeom>
              <a:solidFill>
                <a:srgbClr val="DAEF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47" name="! Erde Normal" hidden="1">
            <a:extLst>
              <a:ext uri="{FF2B5EF4-FFF2-40B4-BE49-F238E27FC236}">
                <a16:creationId xmlns:a16="http://schemas.microsoft.com/office/drawing/2014/main" id="{B3CB97DD-3BEA-BF45-A405-405036668C30}"/>
              </a:ext>
            </a:extLst>
          </p:cNvPr>
          <p:cNvGrpSpPr/>
          <p:nvPr/>
        </p:nvGrpSpPr>
        <p:grpSpPr>
          <a:xfrm>
            <a:off x="8490078" y="1944797"/>
            <a:ext cx="3634154" cy="3634154"/>
            <a:chOff x="8490078" y="1950269"/>
            <a:chExt cx="3634154" cy="3634154"/>
          </a:xfrm>
        </p:grpSpPr>
        <p:sp>
          <p:nvSpPr>
            <p:cNvPr id="48" name="Erde Hintergrund">
              <a:extLst>
                <a:ext uri="{FF2B5EF4-FFF2-40B4-BE49-F238E27FC236}">
                  <a16:creationId xmlns:a16="http://schemas.microsoft.com/office/drawing/2014/main" id="{DF144F70-6F15-8E44-A822-5A042CB5CB40}"/>
                </a:ext>
              </a:extLst>
            </p:cNvPr>
            <p:cNvSpPr/>
            <p:nvPr/>
          </p:nvSpPr>
          <p:spPr>
            <a:xfrm>
              <a:off x="8508178" y="2009219"/>
              <a:ext cx="3516253" cy="3516253"/>
            </a:xfrm>
            <a:prstGeom prst="ellipse">
              <a:avLst/>
            </a:prstGeom>
            <a:solidFill>
              <a:srgbClr val="1C282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9" name="Erde">
              <a:extLst>
                <a:ext uri="{FF2B5EF4-FFF2-40B4-BE49-F238E27FC236}">
                  <a16:creationId xmlns:a16="http://schemas.microsoft.com/office/drawing/2014/main" id="{4DD21117-12D6-C849-910E-AE4BA6B5C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90078" y="1950269"/>
              <a:ext cx="3634154" cy="3634154"/>
            </a:xfrm>
            <a:prstGeom prst="rect">
              <a:avLst/>
            </a:prstGeom>
          </p:spPr>
        </p:pic>
      </p:grpSp>
      <p:sp>
        <p:nvSpPr>
          <p:cNvPr id="62" name="Starker Jetstream" hidden="1">
            <a:extLst>
              <a:ext uri="{FF2B5EF4-FFF2-40B4-BE49-F238E27FC236}">
                <a16:creationId xmlns:a16="http://schemas.microsoft.com/office/drawing/2014/main" id="{73A4510A-7F23-8444-9BC6-451292AED8AB}"/>
              </a:ext>
            </a:extLst>
          </p:cNvPr>
          <p:cNvSpPr txBox="1"/>
          <p:nvPr/>
        </p:nvSpPr>
        <p:spPr>
          <a:xfrm>
            <a:off x="76109" y="2367171"/>
            <a:ext cx="80415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600" u="sng" dirty="0">
                <a:solidFill>
                  <a:srgbClr val="1C282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Starker Jetstream </a:t>
            </a:r>
            <a:r>
              <a:rPr lang="de-DE" sz="6600" dirty="0">
                <a:solidFill>
                  <a:srgbClr val="1C282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„normales“ Wetter</a:t>
            </a:r>
          </a:p>
        </p:txBody>
      </p:sp>
      <p:sp>
        <p:nvSpPr>
          <p:cNvPr id="69" name="Schwacher Jetstream" hidden="1">
            <a:extLst>
              <a:ext uri="{FF2B5EF4-FFF2-40B4-BE49-F238E27FC236}">
                <a16:creationId xmlns:a16="http://schemas.microsoft.com/office/drawing/2014/main" id="{0A923B59-4F31-3440-8396-92D824A3C49B}"/>
              </a:ext>
            </a:extLst>
          </p:cNvPr>
          <p:cNvSpPr txBox="1"/>
          <p:nvPr/>
        </p:nvSpPr>
        <p:spPr>
          <a:xfrm>
            <a:off x="-114015" y="2367171"/>
            <a:ext cx="85429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600" u="sng" dirty="0">
                <a:solidFill>
                  <a:srgbClr val="1C282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Schwacher Jetstream </a:t>
            </a:r>
            <a:r>
              <a:rPr lang="de-DE" sz="6600" dirty="0">
                <a:solidFill>
                  <a:srgbClr val="1C282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Wärmezonen brechen ein</a:t>
            </a:r>
          </a:p>
        </p:txBody>
      </p:sp>
    </p:spTree>
    <p:extLst>
      <p:ext uri="{BB962C8B-B14F-4D97-AF65-F5344CB8AC3E}">
        <p14:creationId xmlns:p14="http://schemas.microsoft.com/office/powerpoint/2010/main" val="1543310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B5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Bild Dürren ">
            <a:extLst>
              <a:ext uri="{FF2B5EF4-FFF2-40B4-BE49-F238E27FC236}">
                <a16:creationId xmlns:a16="http://schemas.microsoft.com/office/drawing/2014/main" id="{AE955EAA-AD54-5E40-BEF8-ED9C934E5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030317" y="-24747161"/>
            <a:ext cx="28273686" cy="31567030"/>
          </a:xfrm>
          <a:prstGeom prst="rect">
            <a:avLst/>
          </a:prstGeom>
          <a:effectLst>
            <a:outerShdw blurRad="454012" dist="232592" dir="852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49580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FC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7270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F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 Deutschland">
            <a:extLst>
              <a:ext uri="{FF2B5EF4-FFF2-40B4-BE49-F238E27FC236}">
                <a16:creationId xmlns:a16="http://schemas.microsoft.com/office/drawing/2014/main" id="{C8E884DE-95D3-794B-B2C1-3C71E3F90C6B}"/>
              </a:ext>
            </a:extLst>
          </p:cNvPr>
          <p:cNvSpPr/>
          <p:nvPr/>
        </p:nvSpPr>
        <p:spPr>
          <a:xfrm>
            <a:off x="4514804" y="1819925"/>
            <a:ext cx="3507759" cy="4627779"/>
          </a:xfrm>
          <a:custGeom>
            <a:avLst/>
            <a:gdLst>
              <a:gd name="connsiteX0" fmla="*/ 104931 w 4272197"/>
              <a:gd name="connsiteY0" fmla="*/ 2323475 h 5636301"/>
              <a:gd name="connsiteX1" fmla="*/ 404735 w 4272197"/>
              <a:gd name="connsiteY1" fmla="*/ 2323475 h 5636301"/>
              <a:gd name="connsiteX2" fmla="*/ 569626 w 4272197"/>
              <a:gd name="connsiteY2" fmla="*/ 2038662 h 5636301"/>
              <a:gd name="connsiteX3" fmla="*/ 434715 w 4272197"/>
              <a:gd name="connsiteY3" fmla="*/ 1858780 h 5636301"/>
              <a:gd name="connsiteX4" fmla="*/ 569626 w 4272197"/>
              <a:gd name="connsiteY4" fmla="*/ 1663908 h 5636301"/>
              <a:gd name="connsiteX5" fmla="*/ 629587 w 4272197"/>
              <a:gd name="connsiteY5" fmla="*/ 1244183 h 5636301"/>
              <a:gd name="connsiteX6" fmla="*/ 494676 w 4272197"/>
              <a:gd name="connsiteY6" fmla="*/ 1154242 h 5636301"/>
              <a:gd name="connsiteX7" fmla="*/ 569626 w 4272197"/>
              <a:gd name="connsiteY7" fmla="*/ 1019331 h 5636301"/>
              <a:gd name="connsiteX8" fmla="*/ 974361 w 4272197"/>
              <a:gd name="connsiteY8" fmla="*/ 929390 h 5636301"/>
              <a:gd name="connsiteX9" fmla="*/ 1079292 w 4272197"/>
              <a:gd name="connsiteY9" fmla="*/ 1154242 h 5636301"/>
              <a:gd name="connsiteX10" fmla="*/ 1109272 w 4272197"/>
              <a:gd name="connsiteY10" fmla="*/ 959370 h 5636301"/>
              <a:gd name="connsiteX11" fmla="*/ 1274164 w 4272197"/>
              <a:gd name="connsiteY11" fmla="*/ 1124262 h 5636301"/>
              <a:gd name="connsiteX12" fmla="*/ 1274164 w 4272197"/>
              <a:gd name="connsiteY12" fmla="*/ 824459 h 5636301"/>
              <a:gd name="connsiteX13" fmla="*/ 1469036 w 4272197"/>
              <a:gd name="connsiteY13" fmla="*/ 824459 h 5636301"/>
              <a:gd name="connsiteX14" fmla="*/ 1379095 w 4272197"/>
              <a:gd name="connsiteY14" fmla="*/ 569626 h 5636301"/>
              <a:gd name="connsiteX15" fmla="*/ 1334125 w 4272197"/>
              <a:gd name="connsiteY15" fmla="*/ 509665 h 5636301"/>
              <a:gd name="connsiteX16" fmla="*/ 1274164 w 4272197"/>
              <a:gd name="connsiteY16" fmla="*/ 479685 h 5636301"/>
              <a:gd name="connsiteX17" fmla="*/ 1424066 w 4272197"/>
              <a:gd name="connsiteY17" fmla="*/ 299803 h 5636301"/>
              <a:gd name="connsiteX18" fmla="*/ 1229194 w 4272197"/>
              <a:gd name="connsiteY18" fmla="*/ 0 h 5636301"/>
              <a:gd name="connsiteX19" fmla="*/ 1603948 w 4272197"/>
              <a:gd name="connsiteY19" fmla="*/ 29980 h 5636301"/>
              <a:gd name="connsiteX20" fmla="*/ 1603948 w 4272197"/>
              <a:gd name="connsiteY20" fmla="*/ 29980 h 5636301"/>
              <a:gd name="connsiteX21" fmla="*/ 1888761 w 4272197"/>
              <a:gd name="connsiteY21" fmla="*/ 74951 h 5636301"/>
              <a:gd name="connsiteX22" fmla="*/ 1963712 w 4272197"/>
              <a:gd name="connsiteY22" fmla="*/ 284813 h 5636301"/>
              <a:gd name="connsiteX23" fmla="*/ 2278505 w 4272197"/>
              <a:gd name="connsiteY23" fmla="*/ 434715 h 5636301"/>
              <a:gd name="connsiteX24" fmla="*/ 2473377 w 4272197"/>
              <a:gd name="connsiteY24" fmla="*/ 254833 h 5636301"/>
              <a:gd name="connsiteX25" fmla="*/ 2533338 w 4272197"/>
              <a:gd name="connsiteY25" fmla="*/ 374754 h 5636301"/>
              <a:gd name="connsiteX26" fmla="*/ 2323476 w 4272197"/>
              <a:gd name="connsiteY26" fmla="*/ 629587 h 5636301"/>
              <a:gd name="connsiteX27" fmla="*/ 2518348 w 4272197"/>
              <a:gd name="connsiteY27" fmla="*/ 719528 h 5636301"/>
              <a:gd name="connsiteX28" fmla="*/ 2683239 w 4272197"/>
              <a:gd name="connsiteY28" fmla="*/ 569626 h 5636301"/>
              <a:gd name="connsiteX29" fmla="*/ 2818151 w 4272197"/>
              <a:gd name="connsiteY29" fmla="*/ 569626 h 5636301"/>
              <a:gd name="connsiteX30" fmla="*/ 3057994 w 4272197"/>
              <a:gd name="connsiteY30" fmla="*/ 344774 h 5636301"/>
              <a:gd name="connsiteX31" fmla="*/ 3417758 w 4272197"/>
              <a:gd name="connsiteY31" fmla="*/ 344774 h 5636301"/>
              <a:gd name="connsiteX32" fmla="*/ 3477718 w 4272197"/>
              <a:gd name="connsiteY32" fmla="*/ 149901 h 5636301"/>
              <a:gd name="connsiteX33" fmla="*/ 3732551 w 4272197"/>
              <a:gd name="connsiteY33" fmla="*/ 539646 h 5636301"/>
              <a:gd name="connsiteX34" fmla="*/ 3972394 w 4272197"/>
              <a:gd name="connsiteY34" fmla="*/ 1124262 h 5636301"/>
              <a:gd name="connsiteX35" fmla="*/ 3987384 w 4272197"/>
              <a:gd name="connsiteY35" fmla="*/ 1424065 h 5636301"/>
              <a:gd name="connsiteX36" fmla="*/ 3837482 w 4272197"/>
              <a:gd name="connsiteY36" fmla="*/ 1514006 h 5636301"/>
              <a:gd name="connsiteX37" fmla="*/ 4077325 w 4272197"/>
              <a:gd name="connsiteY37" fmla="*/ 1813810 h 5636301"/>
              <a:gd name="connsiteX38" fmla="*/ 4137285 w 4272197"/>
              <a:gd name="connsiteY38" fmla="*/ 2578308 h 5636301"/>
              <a:gd name="connsiteX39" fmla="*/ 4272197 w 4272197"/>
              <a:gd name="connsiteY39" fmla="*/ 2788170 h 5636301"/>
              <a:gd name="connsiteX40" fmla="*/ 4152276 w 4272197"/>
              <a:gd name="connsiteY40" fmla="*/ 3087974 h 5636301"/>
              <a:gd name="connsiteX41" fmla="*/ 3942413 w 4272197"/>
              <a:gd name="connsiteY41" fmla="*/ 2953062 h 5636301"/>
              <a:gd name="connsiteX42" fmla="*/ 3972394 w 4272197"/>
              <a:gd name="connsiteY42" fmla="*/ 3087974 h 5636301"/>
              <a:gd name="connsiteX43" fmla="*/ 2998033 w 4272197"/>
              <a:gd name="connsiteY43" fmla="*/ 3522688 h 5636301"/>
              <a:gd name="connsiteX44" fmla="*/ 2818151 w 4272197"/>
              <a:gd name="connsiteY44" fmla="*/ 3462728 h 5636301"/>
              <a:gd name="connsiteX45" fmla="*/ 3102964 w 4272197"/>
              <a:gd name="connsiteY45" fmla="*/ 3792511 h 5636301"/>
              <a:gd name="connsiteX46" fmla="*/ 3057994 w 4272197"/>
              <a:gd name="connsiteY46" fmla="*/ 3972393 h 5636301"/>
              <a:gd name="connsiteX47" fmla="*/ 3207895 w 4272197"/>
              <a:gd name="connsiteY47" fmla="*/ 4182255 h 5636301"/>
              <a:gd name="connsiteX48" fmla="*/ 3207895 w 4272197"/>
              <a:gd name="connsiteY48" fmla="*/ 4182255 h 5636301"/>
              <a:gd name="connsiteX49" fmla="*/ 3702571 w 4272197"/>
              <a:gd name="connsiteY49" fmla="*/ 4616970 h 5636301"/>
              <a:gd name="connsiteX50" fmla="*/ 3627620 w 4272197"/>
              <a:gd name="connsiteY50" fmla="*/ 4811842 h 5636301"/>
              <a:gd name="connsiteX51" fmla="*/ 3552669 w 4272197"/>
              <a:gd name="connsiteY51" fmla="*/ 4766872 h 5636301"/>
              <a:gd name="connsiteX52" fmla="*/ 3252866 w 4272197"/>
              <a:gd name="connsiteY52" fmla="*/ 5021705 h 5636301"/>
              <a:gd name="connsiteX53" fmla="*/ 3327817 w 4272197"/>
              <a:gd name="connsiteY53" fmla="*/ 5471410 h 5636301"/>
              <a:gd name="connsiteX54" fmla="*/ 3013023 w 4272197"/>
              <a:gd name="connsiteY54" fmla="*/ 5381469 h 5636301"/>
              <a:gd name="connsiteX55" fmla="*/ 2593299 w 4272197"/>
              <a:gd name="connsiteY55" fmla="*/ 5501390 h 5636301"/>
              <a:gd name="connsiteX56" fmla="*/ 2593299 w 4272197"/>
              <a:gd name="connsiteY56" fmla="*/ 5501390 h 5636301"/>
              <a:gd name="connsiteX57" fmla="*/ 2413417 w 4272197"/>
              <a:gd name="connsiteY57" fmla="*/ 5576341 h 5636301"/>
              <a:gd name="connsiteX58" fmla="*/ 2218544 w 4272197"/>
              <a:gd name="connsiteY58" fmla="*/ 5441429 h 5636301"/>
              <a:gd name="connsiteX59" fmla="*/ 1993692 w 4272197"/>
              <a:gd name="connsiteY59" fmla="*/ 5636301 h 5636301"/>
              <a:gd name="connsiteX60" fmla="*/ 1558977 w 4272197"/>
              <a:gd name="connsiteY60" fmla="*/ 5276537 h 5636301"/>
              <a:gd name="connsiteX61" fmla="*/ 794479 w 4272197"/>
              <a:gd name="connsiteY61" fmla="*/ 5426439 h 5636301"/>
              <a:gd name="connsiteX62" fmla="*/ 824459 w 4272197"/>
              <a:gd name="connsiteY62" fmla="*/ 4856813 h 5636301"/>
              <a:gd name="connsiteX63" fmla="*/ 1064302 w 4272197"/>
              <a:gd name="connsiteY63" fmla="*/ 4452078 h 5636301"/>
              <a:gd name="connsiteX64" fmla="*/ 404735 w 4272197"/>
              <a:gd name="connsiteY64" fmla="*/ 4287187 h 5636301"/>
              <a:gd name="connsiteX65" fmla="*/ 314794 w 4272197"/>
              <a:gd name="connsiteY65" fmla="*/ 4182255 h 5636301"/>
              <a:gd name="connsiteX66" fmla="*/ 314794 w 4272197"/>
              <a:gd name="connsiteY66" fmla="*/ 4182255 h 5636301"/>
              <a:gd name="connsiteX67" fmla="*/ 269823 w 4272197"/>
              <a:gd name="connsiteY67" fmla="*/ 3927423 h 5636301"/>
              <a:gd name="connsiteX68" fmla="*/ 89941 w 4272197"/>
              <a:gd name="connsiteY68" fmla="*/ 3717560 h 5636301"/>
              <a:gd name="connsiteX69" fmla="*/ 89941 w 4272197"/>
              <a:gd name="connsiteY69" fmla="*/ 3567659 h 5636301"/>
              <a:gd name="connsiteX70" fmla="*/ 209862 w 4272197"/>
              <a:gd name="connsiteY70" fmla="*/ 3447737 h 5636301"/>
              <a:gd name="connsiteX71" fmla="*/ 89941 w 4272197"/>
              <a:gd name="connsiteY71" fmla="*/ 3237875 h 5636301"/>
              <a:gd name="connsiteX72" fmla="*/ 0 w 4272197"/>
              <a:gd name="connsiteY72" fmla="*/ 2983042 h 5636301"/>
              <a:gd name="connsiteX73" fmla="*/ 59961 w 4272197"/>
              <a:gd name="connsiteY73" fmla="*/ 2893101 h 5636301"/>
              <a:gd name="connsiteX74" fmla="*/ 164892 w 4272197"/>
              <a:gd name="connsiteY74" fmla="*/ 2743200 h 5636301"/>
              <a:gd name="connsiteX75" fmla="*/ 0 w 4272197"/>
              <a:gd name="connsiteY75" fmla="*/ 2398426 h 5636301"/>
              <a:gd name="connsiteX76" fmla="*/ 104931 w 4272197"/>
              <a:gd name="connsiteY76" fmla="*/ 2323475 h 5636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4272197" h="5636301">
                <a:moveTo>
                  <a:pt x="104931" y="2323475"/>
                </a:moveTo>
                <a:lnTo>
                  <a:pt x="404735" y="2323475"/>
                </a:lnTo>
                <a:lnTo>
                  <a:pt x="569626" y="2038662"/>
                </a:lnTo>
                <a:lnTo>
                  <a:pt x="434715" y="1858780"/>
                </a:lnTo>
                <a:lnTo>
                  <a:pt x="569626" y="1663908"/>
                </a:lnTo>
                <a:lnTo>
                  <a:pt x="629587" y="1244183"/>
                </a:lnTo>
                <a:lnTo>
                  <a:pt x="494676" y="1154242"/>
                </a:lnTo>
                <a:lnTo>
                  <a:pt x="569626" y="1019331"/>
                </a:lnTo>
                <a:lnTo>
                  <a:pt x="974361" y="929390"/>
                </a:lnTo>
                <a:lnTo>
                  <a:pt x="1079292" y="1154242"/>
                </a:lnTo>
                <a:lnTo>
                  <a:pt x="1109272" y="959370"/>
                </a:lnTo>
                <a:lnTo>
                  <a:pt x="1274164" y="1124262"/>
                </a:lnTo>
                <a:lnTo>
                  <a:pt x="1274164" y="824459"/>
                </a:lnTo>
                <a:lnTo>
                  <a:pt x="1469036" y="824459"/>
                </a:lnTo>
                <a:lnTo>
                  <a:pt x="1379095" y="569626"/>
                </a:lnTo>
                <a:lnTo>
                  <a:pt x="1334125" y="509665"/>
                </a:lnTo>
                <a:lnTo>
                  <a:pt x="1274164" y="479685"/>
                </a:lnTo>
                <a:lnTo>
                  <a:pt x="1424066" y="299803"/>
                </a:lnTo>
                <a:lnTo>
                  <a:pt x="1229194" y="0"/>
                </a:lnTo>
                <a:lnTo>
                  <a:pt x="1603948" y="29980"/>
                </a:lnTo>
                <a:lnTo>
                  <a:pt x="1603948" y="29980"/>
                </a:lnTo>
                <a:lnTo>
                  <a:pt x="1888761" y="74951"/>
                </a:lnTo>
                <a:lnTo>
                  <a:pt x="1963712" y="284813"/>
                </a:lnTo>
                <a:lnTo>
                  <a:pt x="2278505" y="434715"/>
                </a:lnTo>
                <a:lnTo>
                  <a:pt x="2473377" y="254833"/>
                </a:lnTo>
                <a:lnTo>
                  <a:pt x="2533338" y="374754"/>
                </a:lnTo>
                <a:lnTo>
                  <a:pt x="2323476" y="629587"/>
                </a:lnTo>
                <a:lnTo>
                  <a:pt x="2518348" y="719528"/>
                </a:lnTo>
                <a:lnTo>
                  <a:pt x="2683239" y="569626"/>
                </a:lnTo>
                <a:lnTo>
                  <a:pt x="2818151" y="569626"/>
                </a:lnTo>
                <a:lnTo>
                  <a:pt x="3057994" y="344774"/>
                </a:lnTo>
                <a:lnTo>
                  <a:pt x="3417758" y="344774"/>
                </a:lnTo>
                <a:lnTo>
                  <a:pt x="3477718" y="149901"/>
                </a:lnTo>
                <a:lnTo>
                  <a:pt x="3732551" y="539646"/>
                </a:lnTo>
                <a:lnTo>
                  <a:pt x="3972394" y="1124262"/>
                </a:lnTo>
                <a:lnTo>
                  <a:pt x="3987384" y="1424065"/>
                </a:lnTo>
                <a:lnTo>
                  <a:pt x="3837482" y="1514006"/>
                </a:lnTo>
                <a:lnTo>
                  <a:pt x="4077325" y="1813810"/>
                </a:lnTo>
                <a:lnTo>
                  <a:pt x="4137285" y="2578308"/>
                </a:lnTo>
                <a:lnTo>
                  <a:pt x="4272197" y="2788170"/>
                </a:lnTo>
                <a:lnTo>
                  <a:pt x="4152276" y="3087974"/>
                </a:lnTo>
                <a:lnTo>
                  <a:pt x="3942413" y="2953062"/>
                </a:lnTo>
                <a:lnTo>
                  <a:pt x="3972394" y="3087974"/>
                </a:lnTo>
                <a:lnTo>
                  <a:pt x="2998033" y="3522688"/>
                </a:lnTo>
                <a:lnTo>
                  <a:pt x="2818151" y="3462728"/>
                </a:lnTo>
                <a:lnTo>
                  <a:pt x="3102964" y="3792511"/>
                </a:lnTo>
                <a:lnTo>
                  <a:pt x="3057994" y="3972393"/>
                </a:lnTo>
                <a:lnTo>
                  <a:pt x="3207895" y="4182255"/>
                </a:lnTo>
                <a:lnTo>
                  <a:pt x="3207895" y="4182255"/>
                </a:lnTo>
                <a:lnTo>
                  <a:pt x="3702571" y="4616970"/>
                </a:lnTo>
                <a:lnTo>
                  <a:pt x="3627620" y="4811842"/>
                </a:lnTo>
                <a:lnTo>
                  <a:pt x="3552669" y="4766872"/>
                </a:lnTo>
                <a:lnTo>
                  <a:pt x="3252866" y="5021705"/>
                </a:lnTo>
                <a:lnTo>
                  <a:pt x="3327817" y="5471410"/>
                </a:lnTo>
                <a:lnTo>
                  <a:pt x="3013023" y="5381469"/>
                </a:lnTo>
                <a:lnTo>
                  <a:pt x="2593299" y="5501390"/>
                </a:lnTo>
                <a:lnTo>
                  <a:pt x="2593299" y="5501390"/>
                </a:lnTo>
                <a:lnTo>
                  <a:pt x="2413417" y="5576341"/>
                </a:lnTo>
                <a:lnTo>
                  <a:pt x="2218544" y="5441429"/>
                </a:lnTo>
                <a:lnTo>
                  <a:pt x="1993692" y="5636301"/>
                </a:lnTo>
                <a:lnTo>
                  <a:pt x="1558977" y="5276537"/>
                </a:lnTo>
                <a:lnTo>
                  <a:pt x="794479" y="5426439"/>
                </a:lnTo>
                <a:lnTo>
                  <a:pt x="824459" y="4856813"/>
                </a:lnTo>
                <a:lnTo>
                  <a:pt x="1064302" y="4452078"/>
                </a:lnTo>
                <a:lnTo>
                  <a:pt x="404735" y="4287187"/>
                </a:lnTo>
                <a:lnTo>
                  <a:pt x="314794" y="4182255"/>
                </a:lnTo>
                <a:lnTo>
                  <a:pt x="314794" y="4182255"/>
                </a:lnTo>
                <a:lnTo>
                  <a:pt x="269823" y="3927423"/>
                </a:lnTo>
                <a:lnTo>
                  <a:pt x="89941" y="3717560"/>
                </a:lnTo>
                <a:lnTo>
                  <a:pt x="89941" y="3567659"/>
                </a:lnTo>
                <a:lnTo>
                  <a:pt x="209862" y="3447737"/>
                </a:lnTo>
                <a:lnTo>
                  <a:pt x="89941" y="3237875"/>
                </a:lnTo>
                <a:lnTo>
                  <a:pt x="0" y="2983042"/>
                </a:lnTo>
                <a:lnTo>
                  <a:pt x="59961" y="2893101"/>
                </a:lnTo>
                <a:lnTo>
                  <a:pt x="164892" y="2743200"/>
                </a:lnTo>
                <a:lnTo>
                  <a:pt x="0" y="2398426"/>
                </a:lnTo>
                <a:lnTo>
                  <a:pt x="104931" y="2323475"/>
                </a:lnTo>
                <a:close/>
              </a:path>
            </a:pathLst>
          </a:custGeom>
          <a:solidFill>
            <a:srgbClr val="01162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11627"/>
              </a:solidFill>
            </a:endParaRPr>
          </a:p>
        </p:txBody>
      </p:sp>
      <p:sp>
        <p:nvSpPr>
          <p:cNvPr id="3" name="! Überschrift">
            <a:extLst>
              <a:ext uri="{FF2B5EF4-FFF2-40B4-BE49-F238E27FC236}">
                <a16:creationId xmlns:a16="http://schemas.microsoft.com/office/drawing/2014/main" id="{9496D25F-4448-A243-86F7-3B6DEDDA8CF5}"/>
              </a:ext>
            </a:extLst>
          </p:cNvPr>
          <p:cNvSpPr txBox="1"/>
          <p:nvPr/>
        </p:nvSpPr>
        <p:spPr>
          <a:xfrm>
            <a:off x="1003012" y="185220"/>
            <a:ext cx="105313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u="sng" dirty="0">
                <a:solidFill>
                  <a:srgbClr val="011627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Welche Rolle s</a:t>
            </a:r>
            <a:r>
              <a:rPr lang="de-DE" sz="5400" dirty="0">
                <a:solidFill>
                  <a:srgbClr val="011627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</a:t>
            </a:r>
            <a:r>
              <a:rPr lang="de-DE" sz="5400" u="sng" dirty="0">
                <a:solidFill>
                  <a:srgbClr val="011627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ielt Deutschland?</a:t>
            </a:r>
          </a:p>
        </p:txBody>
      </p:sp>
      <p:sp>
        <p:nvSpPr>
          <p:cNvPr id="10" name="! 2,0%">
            <a:extLst>
              <a:ext uri="{FF2B5EF4-FFF2-40B4-BE49-F238E27FC236}">
                <a16:creationId xmlns:a16="http://schemas.microsoft.com/office/drawing/2014/main" id="{35E4F895-D09B-0749-A713-81B6B3353628}"/>
              </a:ext>
            </a:extLst>
          </p:cNvPr>
          <p:cNvSpPr txBox="1"/>
          <p:nvPr/>
        </p:nvSpPr>
        <p:spPr>
          <a:xfrm>
            <a:off x="5544767" y="3299833"/>
            <a:ext cx="14478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>
                <a:solidFill>
                  <a:srgbClr val="91F3E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2,0%</a:t>
            </a:r>
          </a:p>
        </p:txBody>
      </p:sp>
      <p:sp>
        <p:nvSpPr>
          <p:cNvPr id="7" name="! Kreis">
            <a:extLst>
              <a:ext uri="{FF2B5EF4-FFF2-40B4-BE49-F238E27FC236}">
                <a16:creationId xmlns:a16="http://schemas.microsoft.com/office/drawing/2014/main" id="{4E5110F7-CA7B-3A4F-A7EB-5038587066E7}"/>
              </a:ext>
            </a:extLst>
          </p:cNvPr>
          <p:cNvSpPr/>
          <p:nvPr/>
        </p:nvSpPr>
        <p:spPr>
          <a:xfrm>
            <a:off x="1805388" y="2499110"/>
            <a:ext cx="1634705" cy="1634705"/>
          </a:xfrm>
          <a:prstGeom prst="ellipse">
            <a:avLst/>
          </a:prstGeom>
          <a:solidFill>
            <a:srgbClr val="011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! 6">
            <a:extLst>
              <a:ext uri="{FF2B5EF4-FFF2-40B4-BE49-F238E27FC236}">
                <a16:creationId xmlns:a16="http://schemas.microsoft.com/office/drawing/2014/main" id="{6F7DD8A9-07E1-1B42-84AE-F2C3573895EF}"/>
              </a:ext>
            </a:extLst>
          </p:cNvPr>
          <p:cNvSpPr txBox="1"/>
          <p:nvPr/>
        </p:nvSpPr>
        <p:spPr>
          <a:xfrm>
            <a:off x="1873176" y="2205295"/>
            <a:ext cx="149912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600" dirty="0">
                <a:solidFill>
                  <a:srgbClr val="91F3E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6</a:t>
            </a:r>
            <a:endParaRPr lang="de-DE" sz="5400" dirty="0">
              <a:solidFill>
                <a:srgbClr val="91F3E6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2" name="! Punkt">
            <a:extLst>
              <a:ext uri="{FF2B5EF4-FFF2-40B4-BE49-F238E27FC236}">
                <a16:creationId xmlns:a16="http://schemas.microsoft.com/office/drawing/2014/main" id="{8A6160ED-C845-2D4F-8DCE-E4FE198B9612}"/>
              </a:ext>
            </a:extLst>
          </p:cNvPr>
          <p:cNvSpPr/>
          <p:nvPr/>
        </p:nvSpPr>
        <p:spPr>
          <a:xfrm>
            <a:off x="3259765" y="3908738"/>
            <a:ext cx="225077" cy="225077"/>
          </a:xfrm>
          <a:prstGeom prst="ellipse">
            <a:avLst/>
          </a:prstGeom>
          <a:solidFill>
            <a:srgbClr val="011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! China">
            <a:extLst>
              <a:ext uri="{FF2B5EF4-FFF2-40B4-BE49-F238E27FC236}">
                <a16:creationId xmlns:a16="http://schemas.microsoft.com/office/drawing/2014/main" id="{545CE655-AA9C-B64B-9ADD-1F5E2C526C6F}"/>
              </a:ext>
            </a:extLst>
          </p:cNvPr>
          <p:cNvSpPr/>
          <p:nvPr/>
        </p:nvSpPr>
        <p:spPr>
          <a:xfrm>
            <a:off x="13897232" y="1358407"/>
            <a:ext cx="8202621" cy="5100662"/>
          </a:xfrm>
          <a:custGeom>
            <a:avLst/>
            <a:gdLst>
              <a:gd name="connsiteX0" fmla="*/ 0 w 8202621"/>
              <a:gd name="connsiteY0" fmla="*/ 2241347 h 5100662"/>
              <a:gd name="connsiteX1" fmla="*/ 29029 w 8202621"/>
              <a:gd name="connsiteY1" fmla="*/ 2473576 h 5100662"/>
              <a:gd name="connsiteX2" fmla="*/ 174172 w 8202621"/>
              <a:gd name="connsiteY2" fmla="*/ 2430033 h 5100662"/>
              <a:gd name="connsiteX3" fmla="*/ 188686 w 8202621"/>
              <a:gd name="connsiteY3" fmla="*/ 2676776 h 5100662"/>
              <a:gd name="connsiteX4" fmla="*/ 101600 w 8202621"/>
              <a:gd name="connsiteY4" fmla="*/ 2691290 h 5100662"/>
              <a:gd name="connsiteX5" fmla="*/ 362857 w 8202621"/>
              <a:gd name="connsiteY5" fmla="*/ 2909004 h 5100662"/>
              <a:gd name="connsiteX6" fmla="*/ 595086 w 8202621"/>
              <a:gd name="connsiteY6" fmla="*/ 2909004 h 5100662"/>
              <a:gd name="connsiteX7" fmla="*/ 740229 w 8202621"/>
              <a:gd name="connsiteY7" fmla="*/ 3344433 h 5100662"/>
              <a:gd name="connsiteX8" fmla="*/ 595086 w 8202621"/>
              <a:gd name="connsiteY8" fmla="*/ 3475062 h 5100662"/>
              <a:gd name="connsiteX9" fmla="*/ 1045029 w 8202621"/>
              <a:gd name="connsiteY9" fmla="*/ 3837919 h 5100662"/>
              <a:gd name="connsiteX10" fmla="*/ 1132114 w 8202621"/>
              <a:gd name="connsiteY10" fmla="*/ 3721804 h 5100662"/>
              <a:gd name="connsiteX11" fmla="*/ 1654629 w 8202621"/>
              <a:gd name="connsiteY11" fmla="*/ 4142719 h 5100662"/>
              <a:gd name="connsiteX12" fmla="*/ 2017486 w 8202621"/>
              <a:gd name="connsiteY12" fmla="*/ 4113690 h 5100662"/>
              <a:gd name="connsiteX13" fmla="*/ 2061029 w 8202621"/>
              <a:gd name="connsiteY13" fmla="*/ 4244319 h 5100662"/>
              <a:gd name="connsiteX14" fmla="*/ 2220686 w 8202621"/>
              <a:gd name="connsiteY14" fmla="*/ 4084662 h 5100662"/>
              <a:gd name="connsiteX15" fmla="*/ 2496457 w 8202621"/>
              <a:gd name="connsiteY15" fmla="*/ 4215290 h 5100662"/>
              <a:gd name="connsiteX16" fmla="*/ 2757714 w 8202621"/>
              <a:gd name="connsiteY16" fmla="*/ 3910490 h 5100662"/>
              <a:gd name="connsiteX17" fmla="*/ 3004457 w 8202621"/>
              <a:gd name="connsiteY17" fmla="*/ 3954033 h 5100662"/>
              <a:gd name="connsiteX18" fmla="*/ 3004457 w 8202621"/>
              <a:gd name="connsiteY18" fmla="*/ 3954033 h 5100662"/>
              <a:gd name="connsiteX19" fmla="*/ 3178629 w 8202621"/>
              <a:gd name="connsiteY19" fmla="*/ 4084662 h 5100662"/>
              <a:gd name="connsiteX20" fmla="*/ 3323772 w 8202621"/>
              <a:gd name="connsiteY20" fmla="*/ 4171747 h 5100662"/>
              <a:gd name="connsiteX21" fmla="*/ 3280229 w 8202621"/>
              <a:gd name="connsiteY21" fmla="*/ 4491062 h 5100662"/>
              <a:gd name="connsiteX22" fmla="*/ 3193143 w 8202621"/>
              <a:gd name="connsiteY22" fmla="*/ 4665233 h 5100662"/>
              <a:gd name="connsiteX23" fmla="*/ 3439886 w 8202621"/>
              <a:gd name="connsiteY23" fmla="*/ 4882947 h 5100662"/>
              <a:gd name="connsiteX24" fmla="*/ 3439886 w 8202621"/>
              <a:gd name="connsiteY24" fmla="*/ 5042604 h 5100662"/>
              <a:gd name="connsiteX25" fmla="*/ 3773714 w 8202621"/>
              <a:gd name="connsiteY25" fmla="*/ 5100662 h 5100662"/>
              <a:gd name="connsiteX26" fmla="*/ 3788229 w 8202621"/>
              <a:gd name="connsiteY26" fmla="*/ 4970033 h 5100662"/>
              <a:gd name="connsiteX27" fmla="*/ 4223657 w 8202621"/>
              <a:gd name="connsiteY27" fmla="*/ 4853919 h 5100662"/>
              <a:gd name="connsiteX28" fmla="*/ 4310743 w 8202621"/>
              <a:gd name="connsiteY28" fmla="*/ 4839404 h 5100662"/>
              <a:gd name="connsiteX29" fmla="*/ 4426857 w 8202621"/>
              <a:gd name="connsiteY29" fmla="*/ 4882947 h 5100662"/>
              <a:gd name="connsiteX30" fmla="*/ 4383656 w 8202621"/>
              <a:gd name="connsiteY30" fmla="*/ 5002306 h 5100662"/>
              <a:gd name="connsiteX31" fmla="*/ 4674112 w 8202621"/>
              <a:gd name="connsiteY31" fmla="*/ 5088367 h 5100662"/>
              <a:gd name="connsiteX32" fmla="*/ 4889265 w 8202621"/>
              <a:gd name="connsiteY32" fmla="*/ 5077609 h 5100662"/>
              <a:gd name="connsiteX33" fmla="*/ 4889265 w 8202621"/>
              <a:gd name="connsiteY33" fmla="*/ 5077609 h 5100662"/>
              <a:gd name="connsiteX34" fmla="*/ 5029115 w 8202621"/>
              <a:gd name="connsiteY34" fmla="*/ 5088367 h 5100662"/>
              <a:gd name="connsiteX35" fmla="*/ 5351844 w 8202621"/>
              <a:gd name="connsiteY35" fmla="*/ 4948518 h 5100662"/>
              <a:gd name="connsiteX36" fmla="*/ 5351844 w 8202621"/>
              <a:gd name="connsiteY36" fmla="*/ 4883972 h 5100662"/>
              <a:gd name="connsiteX37" fmla="*/ 5351844 w 8202621"/>
              <a:gd name="connsiteY37" fmla="*/ 4883972 h 5100662"/>
              <a:gd name="connsiteX38" fmla="*/ 5728362 w 8202621"/>
              <a:gd name="connsiteY38" fmla="*/ 4883972 h 5100662"/>
              <a:gd name="connsiteX39" fmla="*/ 5965030 w 8202621"/>
              <a:gd name="connsiteY39" fmla="*/ 4690334 h 5100662"/>
              <a:gd name="connsiteX40" fmla="*/ 6169425 w 8202621"/>
              <a:gd name="connsiteY40" fmla="*/ 4432151 h 5100662"/>
              <a:gd name="connsiteX41" fmla="*/ 6416851 w 8202621"/>
              <a:gd name="connsiteY41" fmla="*/ 3980329 h 5100662"/>
              <a:gd name="connsiteX42" fmla="*/ 6481397 w 8202621"/>
              <a:gd name="connsiteY42" fmla="*/ 3797449 h 5100662"/>
              <a:gd name="connsiteX43" fmla="*/ 6320032 w 8202621"/>
              <a:gd name="connsiteY43" fmla="*/ 3743661 h 5100662"/>
              <a:gd name="connsiteX44" fmla="*/ 6320032 w 8202621"/>
              <a:gd name="connsiteY44" fmla="*/ 3743661 h 5100662"/>
              <a:gd name="connsiteX45" fmla="*/ 6449124 w 8202621"/>
              <a:gd name="connsiteY45" fmla="*/ 3679115 h 5100662"/>
              <a:gd name="connsiteX46" fmla="*/ 6449124 w 8202621"/>
              <a:gd name="connsiteY46" fmla="*/ 3679115 h 5100662"/>
              <a:gd name="connsiteX47" fmla="*/ 6266244 w 8202621"/>
              <a:gd name="connsiteY47" fmla="*/ 3474720 h 5100662"/>
              <a:gd name="connsiteX48" fmla="*/ 6481397 w 8202621"/>
              <a:gd name="connsiteY48" fmla="*/ 3571539 h 5100662"/>
              <a:gd name="connsiteX49" fmla="*/ 6406094 w 8202621"/>
              <a:gd name="connsiteY49" fmla="*/ 3442447 h 5100662"/>
              <a:gd name="connsiteX50" fmla="*/ 6406094 w 8202621"/>
              <a:gd name="connsiteY50" fmla="*/ 3442447 h 5100662"/>
              <a:gd name="connsiteX51" fmla="*/ 6233971 w 8202621"/>
              <a:gd name="connsiteY51" fmla="*/ 3141233 h 5100662"/>
              <a:gd name="connsiteX52" fmla="*/ 6094122 w 8202621"/>
              <a:gd name="connsiteY52" fmla="*/ 3044414 h 5100662"/>
              <a:gd name="connsiteX53" fmla="*/ 6266244 w 8202621"/>
              <a:gd name="connsiteY53" fmla="*/ 2850777 h 5100662"/>
              <a:gd name="connsiteX54" fmla="*/ 6373821 w 8202621"/>
              <a:gd name="connsiteY54" fmla="*/ 2764715 h 5100662"/>
              <a:gd name="connsiteX55" fmla="*/ 6524428 w 8202621"/>
              <a:gd name="connsiteY55" fmla="*/ 2689412 h 5100662"/>
              <a:gd name="connsiteX56" fmla="*/ 6524428 w 8202621"/>
              <a:gd name="connsiteY56" fmla="*/ 2689412 h 5100662"/>
              <a:gd name="connsiteX57" fmla="*/ 6416851 w 8202621"/>
              <a:gd name="connsiteY57" fmla="*/ 2624866 h 5100662"/>
              <a:gd name="connsiteX58" fmla="*/ 6277002 w 8202621"/>
              <a:gd name="connsiteY58" fmla="*/ 2528047 h 5100662"/>
              <a:gd name="connsiteX59" fmla="*/ 6147910 w 8202621"/>
              <a:gd name="connsiteY59" fmla="*/ 2710927 h 5100662"/>
              <a:gd name="connsiteX60" fmla="*/ 6029576 w 8202621"/>
              <a:gd name="connsiteY60" fmla="*/ 2624866 h 5100662"/>
              <a:gd name="connsiteX61" fmla="*/ 6104879 w 8202621"/>
              <a:gd name="connsiteY61" fmla="*/ 2506532 h 5100662"/>
              <a:gd name="connsiteX62" fmla="*/ 5900484 w 8202621"/>
              <a:gd name="connsiteY62" fmla="*/ 2420471 h 5100662"/>
              <a:gd name="connsiteX63" fmla="*/ 5900484 w 8202621"/>
              <a:gd name="connsiteY63" fmla="*/ 2420471 h 5100662"/>
              <a:gd name="connsiteX64" fmla="*/ 6115637 w 8202621"/>
              <a:gd name="connsiteY64" fmla="*/ 2216075 h 5100662"/>
              <a:gd name="connsiteX65" fmla="*/ 6330790 w 8202621"/>
              <a:gd name="connsiteY65" fmla="*/ 2108499 h 5100662"/>
              <a:gd name="connsiteX66" fmla="*/ 6449124 w 8202621"/>
              <a:gd name="connsiteY66" fmla="*/ 2033195 h 5100662"/>
              <a:gd name="connsiteX67" fmla="*/ 6459882 w 8202621"/>
              <a:gd name="connsiteY67" fmla="*/ 2216075 h 5100662"/>
              <a:gd name="connsiteX68" fmla="*/ 6675035 w 8202621"/>
              <a:gd name="connsiteY68" fmla="*/ 2162287 h 5100662"/>
              <a:gd name="connsiteX69" fmla="*/ 6847157 w 8202621"/>
              <a:gd name="connsiteY69" fmla="*/ 2162287 h 5100662"/>
              <a:gd name="connsiteX70" fmla="*/ 7148371 w 8202621"/>
              <a:gd name="connsiteY70" fmla="*/ 1850315 h 5100662"/>
              <a:gd name="connsiteX71" fmla="*/ 7331251 w 8202621"/>
              <a:gd name="connsiteY71" fmla="*/ 1936377 h 5100662"/>
              <a:gd name="connsiteX72" fmla="*/ 7331251 w 8202621"/>
              <a:gd name="connsiteY72" fmla="*/ 1936377 h 5100662"/>
              <a:gd name="connsiteX73" fmla="*/ 7578677 w 8202621"/>
              <a:gd name="connsiteY73" fmla="*/ 1688951 h 5100662"/>
              <a:gd name="connsiteX74" fmla="*/ 7718527 w 8202621"/>
              <a:gd name="connsiteY74" fmla="*/ 1678193 h 5100662"/>
              <a:gd name="connsiteX75" fmla="*/ 7718527 w 8202621"/>
              <a:gd name="connsiteY75" fmla="*/ 1312433 h 5100662"/>
              <a:gd name="connsiteX76" fmla="*/ 7772315 w 8202621"/>
              <a:gd name="connsiteY76" fmla="*/ 1269402 h 5100662"/>
              <a:gd name="connsiteX77" fmla="*/ 7772315 w 8202621"/>
              <a:gd name="connsiteY77" fmla="*/ 1269402 h 5100662"/>
              <a:gd name="connsiteX78" fmla="*/ 7955195 w 8202621"/>
              <a:gd name="connsiteY78" fmla="*/ 1237129 h 5100662"/>
              <a:gd name="connsiteX79" fmla="*/ 8105802 w 8202621"/>
              <a:gd name="connsiteY79" fmla="*/ 785308 h 5100662"/>
              <a:gd name="connsiteX80" fmla="*/ 8202621 w 8202621"/>
              <a:gd name="connsiteY80" fmla="*/ 699247 h 5100662"/>
              <a:gd name="connsiteX81" fmla="*/ 8202621 w 8202621"/>
              <a:gd name="connsiteY81" fmla="*/ 699247 h 5100662"/>
              <a:gd name="connsiteX82" fmla="*/ 8127317 w 8202621"/>
              <a:gd name="connsiteY82" fmla="*/ 580913 h 5100662"/>
              <a:gd name="connsiteX83" fmla="*/ 7901407 w 8202621"/>
              <a:gd name="connsiteY83" fmla="*/ 699247 h 5100662"/>
              <a:gd name="connsiteX84" fmla="*/ 7901407 w 8202621"/>
              <a:gd name="connsiteY84" fmla="*/ 699247 h 5100662"/>
              <a:gd name="connsiteX85" fmla="*/ 7675496 w 8202621"/>
              <a:gd name="connsiteY85" fmla="*/ 742278 h 5100662"/>
              <a:gd name="connsiteX86" fmla="*/ 7653981 w 8202621"/>
              <a:gd name="connsiteY86" fmla="*/ 548640 h 5100662"/>
              <a:gd name="connsiteX87" fmla="*/ 7352767 w 8202621"/>
              <a:gd name="connsiteY87" fmla="*/ 311972 h 5100662"/>
              <a:gd name="connsiteX88" fmla="*/ 7352767 w 8202621"/>
              <a:gd name="connsiteY88" fmla="*/ 311972 h 5100662"/>
              <a:gd name="connsiteX89" fmla="*/ 7191402 w 8202621"/>
              <a:gd name="connsiteY89" fmla="*/ 204395 h 5100662"/>
              <a:gd name="connsiteX90" fmla="*/ 7019279 w 8202621"/>
              <a:gd name="connsiteY90" fmla="*/ 96819 h 5100662"/>
              <a:gd name="connsiteX91" fmla="*/ 6868672 w 8202621"/>
              <a:gd name="connsiteY91" fmla="*/ 215153 h 5100662"/>
              <a:gd name="connsiteX92" fmla="*/ 6739581 w 8202621"/>
              <a:gd name="connsiteY92" fmla="*/ 0 h 5100662"/>
              <a:gd name="connsiteX93" fmla="*/ 6621247 w 8202621"/>
              <a:gd name="connsiteY93" fmla="*/ 64546 h 5100662"/>
              <a:gd name="connsiteX94" fmla="*/ 6513670 w 8202621"/>
              <a:gd name="connsiteY94" fmla="*/ 215153 h 5100662"/>
              <a:gd name="connsiteX95" fmla="*/ 6513670 w 8202621"/>
              <a:gd name="connsiteY95" fmla="*/ 215153 h 5100662"/>
              <a:gd name="connsiteX96" fmla="*/ 6158668 w 8202621"/>
              <a:gd name="connsiteY96" fmla="*/ 129092 h 5100662"/>
              <a:gd name="connsiteX97" fmla="*/ 6029576 w 8202621"/>
              <a:gd name="connsiteY97" fmla="*/ 225911 h 5100662"/>
              <a:gd name="connsiteX98" fmla="*/ 6029576 w 8202621"/>
              <a:gd name="connsiteY98" fmla="*/ 225911 h 5100662"/>
              <a:gd name="connsiteX99" fmla="*/ 5911242 w 8202621"/>
              <a:gd name="connsiteY99" fmla="*/ 387275 h 5100662"/>
              <a:gd name="connsiteX100" fmla="*/ 5760635 w 8202621"/>
              <a:gd name="connsiteY100" fmla="*/ 355002 h 5100662"/>
              <a:gd name="connsiteX101" fmla="*/ 5577755 w 8202621"/>
              <a:gd name="connsiteY101" fmla="*/ 602428 h 5100662"/>
              <a:gd name="connsiteX102" fmla="*/ 5577755 w 8202621"/>
              <a:gd name="connsiteY102" fmla="*/ 602428 h 5100662"/>
              <a:gd name="connsiteX103" fmla="*/ 5878969 w 8202621"/>
              <a:gd name="connsiteY103" fmla="*/ 785308 h 5100662"/>
              <a:gd name="connsiteX104" fmla="*/ 6008061 w 8202621"/>
              <a:gd name="connsiteY104" fmla="*/ 688489 h 5100662"/>
              <a:gd name="connsiteX105" fmla="*/ 6201698 w 8202621"/>
              <a:gd name="connsiteY105" fmla="*/ 914400 h 5100662"/>
              <a:gd name="connsiteX106" fmla="*/ 6040334 w 8202621"/>
              <a:gd name="connsiteY106" fmla="*/ 946673 h 5100662"/>
              <a:gd name="connsiteX107" fmla="*/ 5868211 w 8202621"/>
              <a:gd name="connsiteY107" fmla="*/ 946673 h 5100662"/>
              <a:gd name="connsiteX108" fmla="*/ 5868211 w 8202621"/>
              <a:gd name="connsiteY108" fmla="*/ 946673 h 5100662"/>
              <a:gd name="connsiteX109" fmla="*/ 5760635 w 8202621"/>
              <a:gd name="connsiteY109" fmla="*/ 1011219 h 5100662"/>
              <a:gd name="connsiteX110" fmla="*/ 5653058 w 8202621"/>
              <a:gd name="connsiteY110" fmla="*/ 1151068 h 5100662"/>
              <a:gd name="connsiteX111" fmla="*/ 5362602 w 8202621"/>
              <a:gd name="connsiteY111" fmla="*/ 1204857 h 5100662"/>
              <a:gd name="connsiteX112" fmla="*/ 5276541 w 8202621"/>
              <a:gd name="connsiteY112" fmla="*/ 1376979 h 5100662"/>
              <a:gd name="connsiteX113" fmla="*/ 5104418 w 8202621"/>
              <a:gd name="connsiteY113" fmla="*/ 1280160 h 5100662"/>
              <a:gd name="connsiteX114" fmla="*/ 5061388 w 8202621"/>
              <a:gd name="connsiteY114" fmla="*/ 1420009 h 5100662"/>
              <a:gd name="connsiteX115" fmla="*/ 5104418 w 8202621"/>
              <a:gd name="connsiteY115" fmla="*/ 1538344 h 5100662"/>
              <a:gd name="connsiteX116" fmla="*/ 4803204 w 8202621"/>
              <a:gd name="connsiteY116" fmla="*/ 1742739 h 5100662"/>
              <a:gd name="connsiteX117" fmla="*/ 4566536 w 8202621"/>
              <a:gd name="connsiteY117" fmla="*/ 1742739 h 5100662"/>
              <a:gd name="connsiteX118" fmla="*/ 4190018 w 8202621"/>
              <a:gd name="connsiteY118" fmla="*/ 1861073 h 5100662"/>
              <a:gd name="connsiteX119" fmla="*/ 4039411 w 8202621"/>
              <a:gd name="connsiteY119" fmla="*/ 1850315 h 5100662"/>
              <a:gd name="connsiteX120" fmla="*/ 3845774 w 8202621"/>
              <a:gd name="connsiteY120" fmla="*/ 1807285 h 5100662"/>
              <a:gd name="connsiteX121" fmla="*/ 3727439 w 8202621"/>
              <a:gd name="connsiteY121" fmla="*/ 1699708 h 5100662"/>
              <a:gd name="connsiteX122" fmla="*/ 3286376 w 8202621"/>
              <a:gd name="connsiteY122" fmla="*/ 1699708 h 5100662"/>
              <a:gd name="connsiteX123" fmla="*/ 3071223 w 8202621"/>
              <a:gd name="connsiteY123" fmla="*/ 1678193 h 5100662"/>
              <a:gd name="connsiteX124" fmla="*/ 2888343 w 8202621"/>
              <a:gd name="connsiteY124" fmla="*/ 1430767 h 5100662"/>
              <a:gd name="connsiteX125" fmla="*/ 2587129 w 8202621"/>
              <a:gd name="connsiteY125" fmla="*/ 1237129 h 5100662"/>
              <a:gd name="connsiteX126" fmla="*/ 2339703 w 8202621"/>
              <a:gd name="connsiteY126" fmla="*/ 1204857 h 5100662"/>
              <a:gd name="connsiteX127" fmla="*/ 2339703 w 8202621"/>
              <a:gd name="connsiteY127" fmla="*/ 903642 h 5100662"/>
              <a:gd name="connsiteX128" fmla="*/ 2135308 w 8202621"/>
              <a:gd name="connsiteY128" fmla="*/ 677732 h 5100662"/>
              <a:gd name="connsiteX129" fmla="*/ 1973943 w 8202621"/>
              <a:gd name="connsiteY129" fmla="*/ 677732 h 5100662"/>
              <a:gd name="connsiteX130" fmla="*/ 1887882 w 8202621"/>
              <a:gd name="connsiteY130" fmla="*/ 462579 h 5100662"/>
              <a:gd name="connsiteX131" fmla="*/ 1683487 w 8202621"/>
              <a:gd name="connsiteY131" fmla="*/ 484094 h 5100662"/>
              <a:gd name="connsiteX132" fmla="*/ 1683487 w 8202621"/>
              <a:gd name="connsiteY132" fmla="*/ 484094 h 5100662"/>
              <a:gd name="connsiteX133" fmla="*/ 1586668 w 8202621"/>
              <a:gd name="connsiteY133" fmla="*/ 860612 h 5100662"/>
              <a:gd name="connsiteX134" fmla="*/ 1274696 w 8202621"/>
              <a:gd name="connsiteY134" fmla="*/ 839097 h 5100662"/>
              <a:gd name="connsiteX135" fmla="*/ 1070301 w 8202621"/>
              <a:gd name="connsiteY135" fmla="*/ 1172584 h 5100662"/>
              <a:gd name="connsiteX136" fmla="*/ 812117 w 8202621"/>
              <a:gd name="connsiteY136" fmla="*/ 1269402 h 5100662"/>
              <a:gd name="connsiteX137" fmla="*/ 919694 w 8202621"/>
              <a:gd name="connsiteY137" fmla="*/ 1473798 h 5100662"/>
              <a:gd name="connsiteX138" fmla="*/ 941209 w 8202621"/>
              <a:gd name="connsiteY138" fmla="*/ 1764254 h 5100662"/>
              <a:gd name="connsiteX139" fmla="*/ 446357 w 8202621"/>
              <a:gd name="connsiteY139" fmla="*/ 2054711 h 5100662"/>
              <a:gd name="connsiteX140" fmla="*/ 381811 w 8202621"/>
              <a:gd name="connsiteY140" fmla="*/ 2162287 h 5100662"/>
              <a:gd name="connsiteX141" fmla="*/ 252719 w 8202621"/>
              <a:gd name="connsiteY141" fmla="*/ 2130014 h 5100662"/>
              <a:gd name="connsiteX142" fmla="*/ 26809 w 8202621"/>
              <a:gd name="connsiteY142" fmla="*/ 2151529 h 5100662"/>
              <a:gd name="connsiteX143" fmla="*/ 0 w 8202621"/>
              <a:gd name="connsiteY143" fmla="*/ 2241347 h 510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8202621" h="5100662">
                <a:moveTo>
                  <a:pt x="0" y="2241347"/>
                </a:moveTo>
                <a:lnTo>
                  <a:pt x="29029" y="2473576"/>
                </a:lnTo>
                <a:lnTo>
                  <a:pt x="174172" y="2430033"/>
                </a:lnTo>
                <a:lnTo>
                  <a:pt x="188686" y="2676776"/>
                </a:lnTo>
                <a:lnTo>
                  <a:pt x="101600" y="2691290"/>
                </a:lnTo>
                <a:lnTo>
                  <a:pt x="362857" y="2909004"/>
                </a:lnTo>
                <a:lnTo>
                  <a:pt x="595086" y="2909004"/>
                </a:lnTo>
                <a:lnTo>
                  <a:pt x="740229" y="3344433"/>
                </a:lnTo>
                <a:lnTo>
                  <a:pt x="595086" y="3475062"/>
                </a:lnTo>
                <a:lnTo>
                  <a:pt x="1045029" y="3837919"/>
                </a:lnTo>
                <a:lnTo>
                  <a:pt x="1132114" y="3721804"/>
                </a:lnTo>
                <a:lnTo>
                  <a:pt x="1654629" y="4142719"/>
                </a:lnTo>
                <a:lnTo>
                  <a:pt x="2017486" y="4113690"/>
                </a:lnTo>
                <a:lnTo>
                  <a:pt x="2061029" y="4244319"/>
                </a:lnTo>
                <a:lnTo>
                  <a:pt x="2220686" y="4084662"/>
                </a:lnTo>
                <a:lnTo>
                  <a:pt x="2496457" y="4215290"/>
                </a:lnTo>
                <a:lnTo>
                  <a:pt x="2757714" y="3910490"/>
                </a:lnTo>
                <a:lnTo>
                  <a:pt x="3004457" y="3954033"/>
                </a:lnTo>
                <a:lnTo>
                  <a:pt x="3004457" y="3954033"/>
                </a:lnTo>
                <a:lnTo>
                  <a:pt x="3178629" y="4084662"/>
                </a:lnTo>
                <a:lnTo>
                  <a:pt x="3323772" y="4171747"/>
                </a:lnTo>
                <a:lnTo>
                  <a:pt x="3280229" y="4491062"/>
                </a:lnTo>
                <a:lnTo>
                  <a:pt x="3193143" y="4665233"/>
                </a:lnTo>
                <a:lnTo>
                  <a:pt x="3439886" y="4882947"/>
                </a:lnTo>
                <a:lnTo>
                  <a:pt x="3439886" y="5042604"/>
                </a:lnTo>
                <a:lnTo>
                  <a:pt x="3773714" y="5100662"/>
                </a:lnTo>
                <a:lnTo>
                  <a:pt x="3788229" y="4970033"/>
                </a:lnTo>
                <a:lnTo>
                  <a:pt x="4223657" y="4853919"/>
                </a:lnTo>
                <a:lnTo>
                  <a:pt x="4310743" y="4839404"/>
                </a:lnTo>
                <a:lnTo>
                  <a:pt x="4426857" y="4882947"/>
                </a:lnTo>
                <a:lnTo>
                  <a:pt x="4383656" y="5002306"/>
                </a:lnTo>
                <a:lnTo>
                  <a:pt x="4674112" y="5088367"/>
                </a:lnTo>
                <a:lnTo>
                  <a:pt x="4889265" y="5077609"/>
                </a:lnTo>
                <a:lnTo>
                  <a:pt x="4889265" y="5077609"/>
                </a:lnTo>
                <a:lnTo>
                  <a:pt x="5029115" y="5088367"/>
                </a:lnTo>
                <a:lnTo>
                  <a:pt x="5351844" y="4948518"/>
                </a:lnTo>
                <a:lnTo>
                  <a:pt x="5351844" y="4883972"/>
                </a:lnTo>
                <a:lnTo>
                  <a:pt x="5351844" y="4883972"/>
                </a:lnTo>
                <a:lnTo>
                  <a:pt x="5728362" y="4883972"/>
                </a:lnTo>
                <a:lnTo>
                  <a:pt x="5965030" y="4690334"/>
                </a:lnTo>
                <a:lnTo>
                  <a:pt x="6169425" y="4432151"/>
                </a:lnTo>
                <a:lnTo>
                  <a:pt x="6416851" y="3980329"/>
                </a:lnTo>
                <a:lnTo>
                  <a:pt x="6481397" y="3797449"/>
                </a:lnTo>
                <a:lnTo>
                  <a:pt x="6320032" y="3743661"/>
                </a:lnTo>
                <a:lnTo>
                  <a:pt x="6320032" y="3743661"/>
                </a:lnTo>
                <a:lnTo>
                  <a:pt x="6449124" y="3679115"/>
                </a:lnTo>
                <a:lnTo>
                  <a:pt x="6449124" y="3679115"/>
                </a:lnTo>
                <a:lnTo>
                  <a:pt x="6266244" y="3474720"/>
                </a:lnTo>
                <a:lnTo>
                  <a:pt x="6481397" y="3571539"/>
                </a:lnTo>
                <a:lnTo>
                  <a:pt x="6406094" y="3442447"/>
                </a:lnTo>
                <a:lnTo>
                  <a:pt x="6406094" y="3442447"/>
                </a:lnTo>
                <a:lnTo>
                  <a:pt x="6233971" y="3141233"/>
                </a:lnTo>
                <a:lnTo>
                  <a:pt x="6094122" y="3044414"/>
                </a:lnTo>
                <a:lnTo>
                  <a:pt x="6266244" y="2850777"/>
                </a:lnTo>
                <a:lnTo>
                  <a:pt x="6373821" y="2764715"/>
                </a:lnTo>
                <a:lnTo>
                  <a:pt x="6524428" y="2689412"/>
                </a:lnTo>
                <a:lnTo>
                  <a:pt x="6524428" y="2689412"/>
                </a:lnTo>
                <a:lnTo>
                  <a:pt x="6416851" y="2624866"/>
                </a:lnTo>
                <a:lnTo>
                  <a:pt x="6277002" y="2528047"/>
                </a:lnTo>
                <a:lnTo>
                  <a:pt x="6147910" y="2710927"/>
                </a:lnTo>
                <a:lnTo>
                  <a:pt x="6029576" y="2624866"/>
                </a:lnTo>
                <a:lnTo>
                  <a:pt x="6104879" y="2506532"/>
                </a:lnTo>
                <a:lnTo>
                  <a:pt x="5900484" y="2420471"/>
                </a:lnTo>
                <a:lnTo>
                  <a:pt x="5900484" y="2420471"/>
                </a:lnTo>
                <a:lnTo>
                  <a:pt x="6115637" y="2216075"/>
                </a:lnTo>
                <a:lnTo>
                  <a:pt x="6330790" y="2108499"/>
                </a:lnTo>
                <a:lnTo>
                  <a:pt x="6449124" y="2033195"/>
                </a:lnTo>
                <a:lnTo>
                  <a:pt x="6459882" y="2216075"/>
                </a:lnTo>
                <a:lnTo>
                  <a:pt x="6675035" y="2162287"/>
                </a:lnTo>
                <a:lnTo>
                  <a:pt x="6847157" y="2162287"/>
                </a:lnTo>
                <a:lnTo>
                  <a:pt x="7148371" y="1850315"/>
                </a:lnTo>
                <a:lnTo>
                  <a:pt x="7331251" y="1936377"/>
                </a:lnTo>
                <a:lnTo>
                  <a:pt x="7331251" y="1936377"/>
                </a:lnTo>
                <a:lnTo>
                  <a:pt x="7578677" y="1688951"/>
                </a:lnTo>
                <a:lnTo>
                  <a:pt x="7718527" y="1678193"/>
                </a:lnTo>
                <a:lnTo>
                  <a:pt x="7718527" y="1312433"/>
                </a:lnTo>
                <a:lnTo>
                  <a:pt x="7772315" y="1269402"/>
                </a:lnTo>
                <a:lnTo>
                  <a:pt x="7772315" y="1269402"/>
                </a:lnTo>
                <a:lnTo>
                  <a:pt x="7955195" y="1237129"/>
                </a:lnTo>
                <a:lnTo>
                  <a:pt x="8105802" y="785308"/>
                </a:lnTo>
                <a:lnTo>
                  <a:pt x="8202621" y="699247"/>
                </a:lnTo>
                <a:lnTo>
                  <a:pt x="8202621" y="699247"/>
                </a:lnTo>
                <a:lnTo>
                  <a:pt x="8127317" y="580913"/>
                </a:lnTo>
                <a:lnTo>
                  <a:pt x="7901407" y="699247"/>
                </a:lnTo>
                <a:lnTo>
                  <a:pt x="7901407" y="699247"/>
                </a:lnTo>
                <a:lnTo>
                  <a:pt x="7675496" y="742278"/>
                </a:lnTo>
                <a:lnTo>
                  <a:pt x="7653981" y="548640"/>
                </a:lnTo>
                <a:lnTo>
                  <a:pt x="7352767" y="311972"/>
                </a:lnTo>
                <a:lnTo>
                  <a:pt x="7352767" y="311972"/>
                </a:lnTo>
                <a:lnTo>
                  <a:pt x="7191402" y="204395"/>
                </a:lnTo>
                <a:lnTo>
                  <a:pt x="7019279" y="96819"/>
                </a:lnTo>
                <a:lnTo>
                  <a:pt x="6868672" y="215153"/>
                </a:lnTo>
                <a:lnTo>
                  <a:pt x="6739581" y="0"/>
                </a:lnTo>
                <a:lnTo>
                  <a:pt x="6621247" y="64546"/>
                </a:lnTo>
                <a:lnTo>
                  <a:pt x="6513670" y="215153"/>
                </a:lnTo>
                <a:lnTo>
                  <a:pt x="6513670" y="215153"/>
                </a:lnTo>
                <a:lnTo>
                  <a:pt x="6158668" y="129092"/>
                </a:lnTo>
                <a:lnTo>
                  <a:pt x="6029576" y="225911"/>
                </a:lnTo>
                <a:lnTo>
                  <a:pt x="6029576" y="225911"/>
                </a:lnTo>
                <a:lnTo>
                  <a:pt x="5911242" y="387275"/>
                </a:lnTo>
                <a:lnTo>
                  <a:pt x="5760635" y="355002"/>
                </a:lnTo>
                <a:lnTo>
                  <a:pt x="5577755" y="602428"/>
                </a:lnTo>
                <a:lnTo>
                  <a:pt x="5577755" y="602428"/>
                </a:lnTo>
                <a:lnTo>
                  <a:pt x="5878969" y="785308"/>
                </a:lnTo>
                <a:lnTo>
                  <a:pt x="6008061" y="688489"/>
                </a:lnTo>
                <a:lnTo>
                  <a:pt x="6201698" y="914400"/>
                </a:lnTo>
                <a:lnTo>
                  <a:pt x="6040334" y="946673"/>
                </a:lnTo>
                <a:lnTo>
                  <a:pt x="5868211" y="946673"/>
                </a:lnTo>
                <a:lnTo>
                  <a:pt x="5868211" y="946673"/>
                </a:lnTo>
                <a:lnTo>
                  <a:pt x="5760635" y="1011219"/>
                </a:lnTo>
                <a:lnTo>
                  <a:pt x="5653058" y="1151068"/>
                </a:lnTo>
                <a:lnTo>
                  <a:pt x="5362602" y="1204857"/>
                </a:lnTo>
                <a:lnTo>
                  <a:pt x="5276541" y="1376979"/>
                </a:lnTo>
                <a:lnTo>
                  <a:pt x="5104418" y="1280160"/>
                </a:lnTo>
                <a:lnTo>
                  <a:pt x="5061388" y="1420009"/>
                </a:lnTo>
                <a:lnTo>
                  <a:pt x="5104418" y="1538344"/>
                </a:lnTo>
                <a:lnTo>
                  <a:pt x="4803204" y="1742739"/>
                </a:lnTo>
                <a:lnTo>
                  <a:pt x="4566536" y="1742739"/>
                </a:lnTo>
                <a:lnTo>
                  <a:pt x="4190018" y="1861073"/>
                </a:lnTo>
                <a:lnTo>
                  <a:pt x="4039411" y="1850315"/>
                </a:lnTo>
                <a:lnTo>
                  <a:pt x="3845774" y="1807285"/>
                </a:lnTo>
                <a:lnTo>
                  <a:pt x="3727439" y="1699708"/>
                </a:lnTo>
                <a:lnTo>
                  <a:pt x="3286376" y="1699708"/>
                </a:lnTo>
                <a:lnTo>
                  <a:pt x="3071223" y="1678193"/>
                </a:lnTo>
                <a:lnTo>
                  <a:pt x="2888343" y="1430767"/>
                </a:lnTo>
                <a:lnTo>
                  <a:pt x="2587129" y="1237129"/>
                </a:lnTo>
                <a:lnTo>
                  <a:pt x="2339703" y="1204857"/>
                </a:lnTo>
                <a:lnTo>
                  <a:pt x="2339703" y="903642"/>
                </a:lnTo>
                <a:lnTo>
                  <a:pt x="2135308" y="677732"/>
                </a:lnTo>
                <a:lnTo>
                  <a:pt x="1973943" y="677732"/>
                </a:lnTo>
                <a:lnTo>
                  <a:pt x="1887882" y="462579"/>
                </a:lnTo>
                <a:lnTo>
                  <a:pt x="1683487" y="484094"/>
                </a:lnTo>
                <a:lnTo>
                  <a:pt x="1683487" y="484094"/>
                </a:lnTo>
                <a:lnTo>
                  <a:pt x="1586668" y="860612"/>
                </a:lnTo>
                <a:lnTo>
                  <a:pt x="1274696" y="839097"/>
                </a:lnTo>
                <a:lnTo>
                  <a:pt x="1070301" y="1172584"/>
                </a:lnTo>
                <a:lnTo>
                  <a:pt x="812117" y="1269402"/>
                </a:lnTo>
                <a:lnTo>
                  <a:pt x="919694" y="1473798"/>
                </a:lnTo>
                <a:lnTo>
                  <a:pt x="941209" y="1764254"/>
                </a:lnTo>
                <a:lnTo>
                  <a:pt x="446357" y="2054711"/>
                </a:lnTo>
                <a:lnTo>
                  <a:pt x="381811" y="2162287"/>
                </a:lnTo>
                <a:lnTo>
                  <a:pt x="252719" y="2130014"/>
                </a:lnTo>
                <a:lnTo>
                  <a:pt x="26809" y="2151529"/>
                </a:lnTo>
                <a:lnTo>
                  <a:pt x="0" y="2241347"/>
                </a:lnTo>
                <a:close/>
              </a:path>
            </a:pathLst>
          </a:custGeom>
          <a:solidFill>
            <a:srgbClr val="E00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Q23">
            <a:extLst>
              <a:ext uri="{FF2B5EF4-FFF2-40B4-BE49-F238E27FC236}">
                <a16:creationId xmlns:a16="http://schemas.microsoft.com/office/drawing/2014/main" id="{BA4116FB-B562-EB49-9F1F-142BD9777F9B}"/>
              </a:ext>
            </a:extLst>
          </p:cNvPr>
          <p:cNvSpPr txBox="1"/>
          <p:nvPr/>
        </p:nvSpPr>
        <p:spPr>
          <a:xfrm>
            <a:off x="10981412" y="6334780"/>
            <a:ext cx="1210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rgbClr val="538C85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(Q23)</a:t>
            </a:r>
          </a:p>
        </p:txBody>
      </p:sp>
    </p:spTree>
    <p:extLst>
      <p:ext uri="{BB962C8B-B14F-4D97-AF65-F5344CB8AC3E}">
        <p14:creationId xmlns:p14="http://schemas.microsoft.com/office/powerpoint/2010/main" val="144455927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/>
      <p:bldP spid="7" grpId="0" animBg="1"/>
      <p:bldP spid="11" grpId="0"/>
      <p:bldP spid="12" grpId="0" animBg="1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F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 Deutschland">
            <a:extLst>
              <a:ext uri="{FF2B5EF4-FFF2-40B4-BE49-F238E27FC236}">
                <a16:creationId xmlns:a16="http://schemas.microsoft.com/office/drawing/2014/main" id="{C8E884DE-95D3-794B-B2C1-3C71E3F90C6B}"/>
              </a:ext>
            </a:extLst>
          </p:cNvPr>
          <p:cNvSpPr/>
          <p:nvPr/>
        </p:nvSpPr>
        <p:spPr>
          <a:xfrm>
            <a:off x="1003011" y="1851791"/>
            <a:ext cx="3507759" cy="4627779"/>
          </a:xfrm>
          <a:custGeom>
            <a:avLst/>
            <a:gdLst>
              <a:gd name="connsiteX0" fmla="*/ 104931 w 4272197"/>
              <a:gd name="connsiteY0" fmla="*/ 2323475 h 5636301"/>
              <a:gd name="connsiteX1" fmla="*/ 404735 w 4272197"/>
              <a:gd name="connsiteY1" fmla="*/ 2323475 h 5636301"/>
              <a:gd name="connsiteX2" fmla="*/ 569626 w 4272197"/>
              <a:gd name="connsiteY2" fmla="*/ 2038662 h 5636301"/>
              <a:gd name="connsiteX3" fmla="*/ 434715 w 4272197"/>
              <a:gd name="connsiteY3" fmla="*/ 1858780 h 5636301"/>
              <a:gd name="connsiteX4" fmla="*/ 569626 w 4272197"/>
              <a:gd name="connsiteY4" fmla="*/ 1663908 h 5636301"/>
              <a:gd name="connsiteX5" fmla="*/ 629587 w 4272197"/>
              <a:gd name="connsiteY5" fmla="*/ 1244183 h 5636301"/>
              <a:gd name="connsiteX6" fmla="*/ 494676 w 4272197"/>
              <a:gd name="connsiteY6" fmla="*/ 1154242 h 5636301"/>
              <a:gd name="connsiteX7" fmla="*/ 569626 w 4272197"/>
              <a:gd name="connsiteY7" fmla="*/ 1019331 h 5636301"/>
              <a:gd name="connsiteX8" fmla="*/ 974361 w 4272197"/>
              <a:gd name="connsiteY8" fmla="*/ 929390 h 5636301"/>
              <a:gd name="connsiteX9" fmla="*/ 1079292 w 4272197"/>
              <a:gd name="connsiteY9" fmla="*/ 1154242 h 5636301"/>
              <a:gd name="connsiteX10" fmla="*/ 1109272 w 4272197"/>
              <a:gd name="connsiteY10" fmla="*/ 959370 h 5636301"/>
              <a:gd name="connsiteX11" fmla="*/ 1274164 w 4272197"/>
              <a:gd name="connsiteY11" fmla="*/ 1124262 h 5636301"/>
              <a:gd name="connsiteX12" fmla="*/ 1274164 w 4272197"/>
              <a:gd name="connsiteY12" fmla="*/ 824459 h 5636301"/>
              <a:gd name="connsiteX13" fmla="*/ 1469036 w 4272197"/>
              <a:gd name="connsiteY13" fmla="*/ 824459 h 5636301"/>
              <a:gd name="connsiteX14" fmla="*/ 1379095 w 4272197"/>
              <a:gd name="connsiteY14" fmla="*/ 569626 h 5636301"/>
              <a:gd name="connsiteX15" fmla="*/ 1334125 w 4272197"/>
              <a:gd name="connsiteY15" fmla="*/ 509665 h 5636301"/>
              <a:gd name="connsiteX16" fmla="*/ 1274164 w 4272197"/>
              <a:gd name="connsiteY16" fmla="*/ 479685 h 5636301"/>
              <a:gd name="connsiteX17" fmla="*/ 1424066 w 4272197"/>
              <a:gd name="connsiteY17" fmla="*/ 299803 h 5636301"/>
              <a:gd name="connsiteX18" fmla="*/ 1229194 w 4272197"/>
              <a:gd name="connsiteY18" fmla="*/ 0 h 5636301"/>
              <a:gd name="connsiteX19" fmla="*/ 1603948 w 4272197"/>
              <a:gd name="connsiteY19" fmla="*/ 29980 h 5636301"/>
              <a:gd name="connsiteX20" fmla="*/ 1603948 w 4272197"/>
              <a:gd name="connsiteY20" fmla="*/ 29980 h 5636301"/>
              <a:gd name="connsiteX21" fmla="*/ 1888761 w 4272197"/>
              <a:gd name="connsiteY21" fmla="*/ 74951 h 5636301"/>
              <a:gd name="connsiteX22" fmla="*/ 1963712 w 4272197"/>
              <a:gd name="connsiteY22" fmla="*/ 284813 h 5636301"/>
              <a:gd name="connsiteX23" fmla="*/ 2278505 w 4272197"/>
              <a:gd name="connsiteY23" fmla="*/ 434715 h 5636301"/>
              <a:gd name="connsiteX24" fmla="*/ 2473377 w 4272197"/>
              <a:gd name="connsiteY24" fmla="*/ 254833 h 5636301"/>
              <a:gd name="connsiteX25" fmla="*/ 2533338 w 4272197"/>
              <a:gd name="connsiteY25" fmla="*/ 374754 h 5636301"/>
              <a:gd name="connsiteX26" fmla="*/ 2323476 w 4272197"/>
              <a:gd name="connsiteY26" fmla="*/ 629587 h 5636301"/>
              <a:gd name="connsiteX27" fmla="*/ 2518348 w 4272197"/>
              <a:gd name="connsiteY27" fmla="*/ 719528 h 5636301"/>
              <a:gd name="connsiteX28" fmla="*/ 2683239 w 4272197"/>
              <a:gd name="connsiteY28" fmla="*/ 569626 h 5636301"/>
              <a:gd name="connsiteX29" fmla="*/ 2818151 w 4272197"/>
              <a:gd name="connsiteY29" fmla="*/ 569626 h 5636301"/>
              <a:gd name="connsiteX30" fmla="*/ 3057994 w 4272197"/>
              <a:gd name="connsiteY30" fmla="*/ 344774 h 5636301"/>
              <a:gd name="connsiteX31" fmla="*/ 3417758 w 4272197"/>
              <a:gd name="connsiteY31" fmla="*/ 344774 h 5636301"/>
              <a:gd name="connsiteX32" fmla="*/ 3477718 w 4272197"/>
              <a:gd name="connsiteY32" fmla="*/ 149901 h 5636301"/>
              <a:gd name="connsiteX33" fmla="*/ 3732551 w 4272197"/>
              <a:gd name="connsiteY33" fmla="*/ 539646 h 5636301"/>
              <a:gd name="connsiteX34" fmla="*/ 3972394 w 4272197"/>
              <a:gd name="connsiteY34" fmla="*/ 1124262 h 5636301"/>
              <a:gd name="connsiteX35" fmla="*/ 3987384 w 4272197"/>
              <a:gd name="connsiteY35" fmla="*/ 1424065 h 5636301"/>
              <a:gd name="connsiteX36" fmla="*/ 3837482 w 4272197"/>
              <a:gd name="connsiteY36" fmla="*/ 1514006 h 5636301"/>
              <a:gd name="connsiteX37" fmla="*/ 4077325 w 4272197"/>
              <a:gd name="connsiteY37" fmla="*/ 1813810 h 5636301"/>
              <a:gd name="connsiteX38" fmla="*/ 4137285 w 4272197"/>
              <a:gd name="connsiteY38" fmla="*/ 2578308 h 5636301"/>
              <a:gd name="connsiteX39" fmla="*/ 4272197 w 4272197"/>
              <a:gd name="connsiteY39" fmla="*/ 2788170 h 5636301"/>
              <a:gd name="connsiteX40" fmla="*/ 4152276 w 4272197"/>
              <a:gd name="connsiteY40" fmla="*/ 3087974 h 5636301"/>
              <a:gd name="connsiteX41" fmla="*/ 3942413 w 4272197"/>
              <a:gd name="connsiteY41" fmla="*/ 2953062 h 5636301"/>
              <a:gd name="connsiteX42" fmla="*/ 3972394 w 4272197"/>
              <a:gd name="connsiteY42" fmla="*/ 3087974 h 5636301"/>
              <a:gd name="connsiteX43" fmla="*/ 2998033 w 4272197"/>
              <a:gd name="connsiteY43" fmla="*/ 3522688 h 5636301"/>
              <a:gd name="connsiteX44" fmla="*/ 2818151 w 4272197"/>
              <a:gd name="connsiteY44" fmla="*/ 3462728 h 5636301"/>
              <a:gd name="connsiteX45" fmla="*/ 3102964 w 4272197"/>
              <a:gd name="connsiteY45" fmla="*/ 3792511 h 5636301"/>
              <a:gd name="connsiteX46" fmla="*/ 3057994 w 4272197"/>
              <a:gd name="connsiteY46" fmla="*/ 3972393 h 5636301"/>
              <a:gd name="connsiteX47" fmla="*/ 3207895 w 4272197"/>
              <a:gd name="connsiteY47" fmla="*/ 4182255 h 5636301"/>
              <a:gd name="connsiteX48" fmla="*/ 3207895 w 4272197"/>
              <a:gd name="connsiteY48" fmla="*/ 4182255 h 5636301"/>
              <a:gd name="connsiteX49" fmla="*/ 3702571 w 4272197"/>
              <a:gd name="connsiteY49" fmla="*/ 4616970 h 5636301"/>
              <a:gd name="connsiteX50" fmla="*/ 3627620 w 4272197"/>
              <a:gd name="connsiteY50" fmla="*/ 4811842 h 5636301"/>
              <a:gd name="connsiteX51" fmla="*/ 3552669 w 4272197"/>
              <a:gd name="connsiteY51" fmla="*/ 4766872 h 5636301"/>
              <a:gd name="connsiteX52" fmla="*/ 3252866 w 4272197"/>
              <a:gd name="connsiteY52" fmla="*/ 5021705 h 5636301"/>
              <a:gd name="connsiteX53" fmla="*/ 3327817 w 4272197"/>
              <a:gd name="connsiteY53" fmla="*/ 5471410 h 5636301"/>
              <a:gd name="connsiteX54" fmla="*/ 3013023 w 4272197"/>
              <a:gd name="connsiteY54" fmla="*/ 5381469 h 5636301"/>
              <a:gd name="connsiteX55" fmla="*/ 2593299 w 4272197"/>
              <a:gd name="connsiteY55" fmla="*/ 5501390 h 5636301"/>
              <a:gd name="connsiteX56" fmla="*/ 2593299 w 4272197"/>
              <a:gd name="connsiteY56" fmla="*/ 5501390 h 5636301"/>
              <a:gd name="connsiteX57" fmla="*/ 2413417 w 4272197"/>
              <a:gd name="connsiteY57" fmla="*/ 5576341 h 5636301"/>
              <a:gd name="connsiteX58" fmla="*/ 2218544 w 4272197"/>
              <a:gd name="connsiteY58" fmla="*/ 5441429 h 5636301"/>
              <a:gd name="connsiteX59" fmla="*/ 1993692 w 4272197"/>
              <a:gd name="connsiteY59" fmla="*/ 5636301 h 5636301"/>
              <a:gd name="connsiteX60" fmla="*/ 1558977 w 4272197"/>
              <a:gd name="connsiteY60" fmla="*/ 5276537 h 5636301"/>
              <a:gd name="connsiteX61" fmla="*/ 794479 w 4272197"/>
              <a:gd name="connsiteY61" fmla="*/ 5426439 h 5636301"/>
              <a:gd name="connsiteX62" fmla="*/ 824459 w 4272197"/>
              <a:gd name="connsiteY62" fmla="*/ 4856813 h 5636301"/>
              <a:gd name="connsiteX63" fmla="*/ 1064302 w 4272197"/>
              <a:gd name="connsiteY63" fmla="*/ 4452078 h 5636301"/>
              <a:gd name="connsiteX64" fmla="*/ 404735 w 4272197"/>
              <a:gd name="connsiteY64" fmla="*/ 4287187 h 5636301"/>
              <a:gd name="connsiteX65" fmla="*/ 314794 w 4272197"/>
              <a:gd name="connsiteY65" fmla="*/ 4182255 h 5636301"/>
              <a:gd name="connsiteX66" fmla="*/ 314794 w 4272197"/>
              <a:gd name="connsiteY66" fmla="*/ 4182255 h 5636301"/>
              <a:gd name="connsiteX67" fmla="*/ 269823 w 4272197"/>
              <a:gd name="connsiteY67" fmla="*/ 3927423 h 5636301"/>
              <a:gd name="connsiteX68" fmla="*/ 89941 w 4272197"/>
              <a:gd name="connsiteY68" fmla="*/ 3717560 h 5636301"/>
              <a:gd name="connsiteX69" fmla="*/ 89941 w 4272197"/>
              <a:gd name="connsiteY69" fmla="*/ 3567659 h 5636301"/>
              <a:gd name="connsiteX70" fmla="*/ 209862 w 4272197"/>
              <a:gd name="connsiteY70" fmla="*/ 3447737 h 5636301"/>
              <a:gd name="connsiteX71" fmla="*/ 89941 w 4272197"/>
              <a:gd name="connsiteY71" fmla="*/ 3237875 h 5636301"/>
              <a:gd name="connsiteX72" fmla="*/ 0 w 4272197"/>
              <a:gd name="connsiteY72" fmla="*/ 2983042 h 5636301"/>
              <a:gd name="connsiteX73" fmla="*/ 59961 w 4272197"/>
              <a:gd name="connsiteY73" fmla="*/ 2893101 h 5636301"/>
              <a:gd name="connsiteX74" fmla="*/ 164892 w 4272197"/>
              <a:gd name="connsiteY74" fmla="*/ 2743200 h 5636301"/>
              <a:gd name="connsiteX75" fmla="*/ 0 w 4272197"/>
              <a:gd name="connsiteY75" fmla="*/ 2398426 h 5636301"/>
              <a:gd name="connsiteX76" fmla="*/ 104931 w 4272197"/>
              <a:gd name="connsiteY76" fmla="*/ 2323475 h 5636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4272197" h="5636301">
                <a:moveTo>
                  <a:pt x="104931" y="2323475"/>
                </a:moveTo>
                <a:lnTo>
                  <a:pt x="404735" y="2323475"/>
                </a:lnTo>
                <a:lnTo>
                  <a:pt x="569626" y="2038662"/>
                </a:lnTo>
                <a:lnTo>
                  <a:pt x="434715" y="1858780"/>
                </a:lnTo>
                <a:lnTo>
                  <a:pt x="569626" y="1663908"/>
                </a:lnTo>
                <a:lnTo>
                  <a:pt x="629587" y="1244183"/>
                </a:lnTo>
                <a:lnTo>
                  <a:pt x="494676" y="1154242"/>
                </a:lnTo>
                <a:lnTo>
                  <a:pt x="569626" y="1019331"/>
                </a:lnTo>
                <a:lnTo>
                  <a:pt x="974361" y="929390"/>
                </a:lnTo>
                <a:lnTo>
                  <a:pt x="1079292" y="1154242"/>
                </a:lnTo>
                <a:lnTo>
                  <a:pt x="1109272" y="959370"/>
                </a:lnTo>
                <a:lnTo>
                  <a:pt x="1274164" y="1124262"/>
                </a:lnTo>
                <a:lnTo>
                  <a:pt x="1274164" y="824459"/>
                </a:lnTo>
                <a:lnTo>
                  <a:pt x="1469036" y="824459"/>
                </a:lnTo>
                <a:lnTo>
                  <a:pt x="1379095" y="569626"/>
                </a:lnTo>
                <a:lnTo>
                  <a:pt x="1334125" y="509665"/>
                </a:lnTo>
                <a:lnTo>
                  <a:pt x="1274164" y="479685"/>
                </a:lnTo>
                <a:lnTo>
                  <a:pt x="1424066" y="299803"/>
                </a:lnTo>
                <a:lnTo>
                  <a:pt x="1229194" y="0"/>
                </a:lnTo>
                <a:lnTo>
                  <a:pt x="1603948" y="29980"/>
                </a:lnTo>
                <a:lnTo>
                  <a:pt x="1603948" y="29980"/>
                </a:lnTo>
                <a:lnTo>
                  <a:pt x="1888761" y="74951"/>
                </a:lnTo>
                <a:lnTo>
                  <a:pt x="1963712" y="284813"/>
                </a:lnTo>
                <a:lnTo>
                  <a:pt x="2278505" y="434715"/>
                </a:lnTo>
                <a:lnTo>
                  <a:pt x="2473377" y="254833"/>
                </a:lnTo>
                <a:lnTo>
                  <a:pt x="2533338" y="374754"/>
                </a:lnTo>
                <a:lnTo>
                  <a:pt x="2323476" y="629587"/>
                </a:lnTo>
                <a:lnTo>
                  <a:pt x="2518348" y="719528"/>
                </a:lnTo>
                <a:lnTo>
                  <a:pt x="2683239" y="569626"/>
                </a:lnTo>
                <a:lnTo>
                  <a:pt x="2818151" y="569626"/>
                </a:lnTo>
                <a:lnTo>
                  <a:pt x="3057994" y="344774"/>
                </a:lnTo>
                <a:lnTo>
                  <a:pt x="3417758" y="344774"/>
                </a:lnTo>
                <a:lnTo>
                  <a:pt x="3477718" y="149901"/>
                </a:lnTo>
                <a:lnTo>
                  <a:pt x="3732551" y="539646"/>
                </a:lnTo>
                <a:lnTo>
                  <a:pt x="3972394" y="1124262"/>
                </a:lnTo>
                <a:lnTo>
                  <a:pt x="3987384" y="1424065"/>
                </a:lnTo>
                <a:lnTo>
                  <a:pt x="3837482" y="1514006"/>
                </a:lnTo>
                <a:lnTo>
                  <a:pt x="4077325" y="1813810"/>
                </a:lnTo>
                <a:lnTo>
                  <a:pt x="4137285" y="2578308"/>
                </a:lnTo>
                <a:lnTo>
                  <a:pt x="4272197" y="2788170"/>
                </a:lnTo>
                <a:lnTo>
                  <a:pt x="4152276" y="3087974"/>
                </a:lnTo>
                <a:lnTo>
                  <a:pt x="3942413" y="2953062"/>
                </a:lnTo>
                <a:lnTo>
                  <a:pt x="3972394" y="3087974"/>
                </a:lnTo>
                <a:lnTo>
                  <a:pt x="2998033" y="3522688"/>
                </a:lnTo>
                <a:lnTo>
                  <a:pt x="2818151" y="3462728"/>
                </a:lnTo>
                <a:lnTo>
                  <a:pt x="3102964" y="3792511"/>
                </a:lnTo>
                <a:lnTo>
                  <a:pt x="3057994" y="3972393"/>
                </a:lnTo>
                <a:lnTo>
                  <a:pt x="3207895" y="4182255"/>
                </a:lnTo>
                <a:lnTo>
                  <a:pt x="3207895" y="4182255"/>
                </a:lnTo>
                <a:lnTo>
                  <a:pt x="3702571" y="4616970"/>
                </a:lnTo>
                <a:lnTo>
                  <a:pt x="3627620" y="4811842"/>
                </a:lnTo>
                <a:lnTo>
                  <a:pt x="3552669" y="4766872"/>
                </a:lnTo>
                <a:lnTo>
                  <a:pt x="3252866" y="5021705"/>
                </a:lnTo>
                <a:lnTo>
                  <a:pt x="3327817" y="5471410"/>
                </a:lnTo>
                <a:lnTo>
                  <a:pt x="3013023" y="5381469"/>
                </a:lnTo>
                <a:lnTo>
                  <a:pt x="2593299" y="5501390"/>
                </a:lnTo>
                <a:lnTo>
                  <a:pt x="2593299" y="5501390"/>
                </a:lnTo>
                <a:lnTo>
                  <a:pt x="2413417" y="5576341"/>
                </a:lnTo>
                <a:lnTo>
                  <a:pt x="2218544" y="5441429"/>
                </a:lnTo>
                <a:lnTo>
                  <a:pt x="1993692" y="5636301"/>
                </a:lnTo>
                <a:lnTo>
                  <a:pt x="1558977" y="5276537"/>
                </a:lnTo>
                <a:lnTo>
                  <a:pt x="794479" y="5426439"/>
                </a:lnTo>
                <a:lnTo>
                  <a:pt x="824459" y="4856813"/>
                </a:lnTo>
                <a:lnTo>
                  <a:pt x="1064302" y="4452078"/>
                </a:lnTo>
                <a:lnTo>
                  <a:pt x="404735" y="4287187"/>
                </a:lnTo>
                <a:lnTo>
                  <a:pt x="314794" y="4182255"/>
                </a:lnTo>
                <a:lnTo>
                  <a:pt x="314794" y="4182255"/>
                </a:lnTo>
                <a:lnTo>
                  <a:pt x="269823" y="3927423"/>
                </a:lnTo>
                <a:lnTo>
                  <a:pt x="89941" y="3717560"/>
                </a:lnTo>
                <a:lnTo>
                  <a:pt x="89941" y="3567659"/>
                </a:lnTo>
                <a:lnTo>
                  <a:pt x="209862" y="3447737"/>
                </a:lnTo>
                <a:lnTo>
                  <a:pt x="89941" y="3237875"/>
                </a:lnTo>
                <a:lnTo>
                  <a:pt x="0" y="2983042"/>
                </a:lnTo>
                <a:lnTo>
                  <a:pt x="59961" y="2893101"/>
                </a:lnTo>
                <a:lnTo>
                  <a:pt x="164892" y="2743200"/>
                </a:lnTo>
                <a:lnTo>
                  <a:pt x="0" y="2398426"/>
                </a:lnTo>
                <a:lnTo>
                  <a:pt x="104931" y="2323475"/>
                </a:lnTo>
                <a:close/>
              </a:path>
            </a:pathLst>
          </a:custGeom>
          <a:solidFill>
            <a:srgbClr val="01162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11627"/>
              </a:solidFill>
            </a:endParaRPr>
          </a:p>
        </p:txBody>
      </p:sp>
      <p:sp>
        <p:nvSpPr>
          <p:cNvPr id="3" name="! Überschrift">
            <a:extLst>
              <a:ext uri="{FF2B5EF4-FFF2-40B4-BE49-F238E27FC236}">
                <a16:creationId xmlns:a16="http://schemas.microsoft.com/office/drawing/2014/main" id="{9496D25F-4448-A243-86F7-3B6DEDDA8CF5}"/>
              </a:ext>
            </a:extLst>
          </p:cNvPr>
          <p:cNvSpPr txBox="1"/>
          <p:nvPr/>
        </p:nvSpPr>
        <p:spPr>
          <a:xfrm>
            <a:off x="1003012" y="185220"/>
            <a:ext cx="105313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u="sng" dirty="0">
                <a:solidFill>
                  <a:srgbClr val="011627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Welche Rolle s</a:t>
            </a:r>
            <a:r>
              <a:rPr lang="de-DE" sz="5400" dirty="0">
                <a:solidFill>
                  <a:srgbClr val="011627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</a:t>
            </a:r>
            <a:r>
              <a:rPr lang="de-DE" sz="5400" u="sng" dirty="0">
                <a:solidFill>
                  <a:srgbClr val="011627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ielt Deutschland?</a:t>
            </a:r>
          </a:p>
        </p:txBody>
      </p:sp>
      <p:sp>
        <p:nvSpPr>
          <p:cNvPr id="10" name="! 2,0%">
            <a:extLst>
              <a:ext uri="{FF2B5EF4-FFF2-40B4-BE49-F238E27FC236}">
                <a16:creationId xmlns:a16="http://schemas.microsoft.com/office/drawing/2014/main" id="{35E4F895-D09B-0749-A713-81B6B3353628}"/>
              </a:ext>
            </a:extLst>
          </p:cNvPr>
          <p:cNvSpPr txBox="1"/>
          <p:nvPr/>
        </p:nvSpPr>
        <p:spPr>
          <a:xfrm>
            <a:off x="2032974" y="3226647"/>
            <a:ext cx="1447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91F3E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2,0%</a:t>
            </a:r>
          </a:p>
        </p:txBody>
      </p:sp>
      <p:sp>
        <p:nvSpPr>
          <p:cNvPr id="7" name="! Kreis">
            <a:extLst>
              <a:ext uri="{FF2B5EF4-FFF2-40B4-BE49-F238E27FC236}">
                <a16:creationId xmlns:a16="http://schemas.microsoft.com/office/drawing/2014/main" id="{4E5110F7-CA7B-3A4F-A7EB-5038587066E7}"/>
              </a:ext>
            </a:extLst>
          </p:cNvPr>
          <p:cNvSpPr/>
          <p:nvPr/>
        </p:nvSpPr>
        <p:spPr>
          <a:xfrm>
            <a:off x="163285" y="2567339"/>
            <a:ext cx="988662" cy="988661"/>
          </a:xfrm>
          <a:prstGeom prst="ellipse">
            <a:avLst/>
          </a:prstGeom>
          <a:solidFill>
            <a:srgbClr val="011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! 6">
            <a:extLst>
              <a:ext uri="{FF2B5EF4-FFF2-40B4-BE49-F238E27FC236}">
                <a16:creationId xmlns:a16="http://schemas.microsoft.com/office/drawing/2014/main" id="{6F7DD8A9-07E1-1B42-84AE-F2C3573895EF}"/>
              </a:ext>
            </a:extLst>
          </p:cNvPr>
          <p:cNvSpPr txBox="1"/>
          <p:nvPr/>
        </p:nvSpPr>
        <p:spPr>
          <a:xfrm>
            <a:off x="210398" y="2493983"/>
            <a:ext cx="1042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dirty="0">
                <a:solidFill>
                  <a:srgbClr val="91F3E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6</a:t>
            </a:r>
            <a:endParaRPr lang="de-DE" sz="3600" dirty="0">
              <a:solidFill>
                <a:srgbClr val="91F3E6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2" name="! Punkt">
            <a:extLst>
              <a:ext uri="{FF2B5EF4-FFF2-40B4-BE49-F238E27FC236}">
                <a16:creationId xmlns:a16="http://schemas.microsoft.com/office/drawing/2014/main" id="{8A6160ED-C845-2D4F-8DCE-E4FE198B9612}"/>
              </a:ext>
            </a:extLst>
          </p:cNvPr>
          <p:cNvSpPr/>
          <p:nvPr/>
        </p:nvSpPr>
        <p:spPr>
          <a:xfrm>
            <a:off x="1003011" y="3447799"/>
            <a:ext cx="108201" cy="108201"/>
          </a:xfrm>
          <a:prstGeom prst="ellipse">
            <a:avLst/>
          </a:prstGeom>
          <a:solidFill>
            <a:srgbClr val="011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! China">
            <a:extLst>
              <a:ext uri="{FF2B5EF4-FFF2-40B4-BE49-F238E27FC236}">
                <a16:creationId xmlns:a16="http://schemas.microsoft.com/office/drawing/2014/main" id="{545CE655-AA9C-B64B-9ADD-1F5E2C526C6F}"/>
              </a:ext>
            </a:extLst>
          </p:cNvPr>
          <p:cNvSpPr/>
          <p:nvPr/>
        </p:nvSpPr>
        <p:spPr>
          <a:xfrm>
            <a:off x="6676364" y="2006762"/>
            <a:ext cx="5515636" cy="3429806"/>
          </a:xfrm>
          <a:custGeom>
            <a:avLst/>
            <a:gdLst>
              <a:gd name="connsiteX0" fmla="*/ 0 w 8202621"/>
              <a:gd name="connsiteY0" fmla="*/ 2241347 h 5100662"/>
              <a:gd name="connsiteX1" fmla="*/ 29029 w 8202621"/>
              <a:gd name="connsiteY1" fmla="*/ 2473576 h 5100662"/>
              <a:gd name="connsiteX2" fmla="*/ 174172 w 8202621"/>
              <a:gd name="connsiteY2" fmla="*/ 2430033 h 5100662"/>
              <a:gd name="connsiteX3" fmla="*/ 188686 w 8202621"/>
              <a:gd name="connsiteY3" fmla="*/ 2676776 h 5100662"/>
              <a:gd name="connsiteX4" fmla="*/ 101600 w 8202621"/>
              <a:gd name="connsiteY4" fmla="*/ 2691290 h 5100662"/>
              <a:gd name="connsiteX5" fmla="*/ 362857 w 8202621"/>
              <a:gd name="connsiteY5" fmla="*/ 2909004 h 5100662"/>
              <a:gd name="connsiteX6" fmla="*/ 595086 w 8202621"/>
              <a:gd name="connsiteY6" fmla="*/ 2909004 h 5100662"/>
              <a:gd name="connsiteX7" fmla="*/ 740229 w 8202621"/>
              <a:gd name="connsiteY7" fmla="*/ 3344433 h 5100662"/>
              <a:gd name="connsiteX8" fmla="*/ 595086 w 8202621"/>
              <a:gd name="connsiteY8" fmla="*/ 3475062 h 5100662"/>
              <a:gd name="connsiteX9" fmla="*/ 1045029 w 8202621"/>
              <a:gd name="connsiteY9" fmla="*/ 3837919 h 5100662"/>
              <a:gd name="connsiteX10" fmla="*/ 1132114 w 8202621"/>
              <a:gd name="connsiteY10" fmla="*/ 3721804 h 5100662"/>
              <a:gd name="connsiteX11" fmla="*/ 1654629 w 8202621"/>
              <a:gd name="connsiteY11" fmla="*/ 4142719 h 5100662"/>
              <a:gd name="connsiteX12" fmla="*/ 2017486 w 8202621"/>
              <a:gd name="connsiteY12" fmla="*/ 4113690 h 5100662"/>
              <a:gd name="connsiteX13" fmla="*/ 2061029 w 8202621"/>
              <a:gd name="connsiteY13" fmla="*/ 4244319 h 5100662"/>
              <a:gd name="connsiteX14" fmla="*/ 2220686 w 8202621"/>
              <a:gd name="connsiteY14" fmla="*/ 4084662 h 5100662"/>
              <a:gd name="connsiteX15" fmla="*/ 2496457 w 8202621"/>
              <a:gd name="connsiteY15" fmla="*/ 4215290 h 5100662"/>
              <a:gd name="connsiteX16" fmla="*/ 2757714 w 8202621"/>
              <a:gd name="connsiteY16" fmla="*/ 3910490 h 5100662"/>
              <a:gd name="connsiteX17" fmla="*/ 3004457 w 8202621"/>
              <a:gd name="connsiteY17" fmla="*/ 3954033 h 5100662"/>
              <a:gd name="connsiteX18" fmla="*/ 3004457 w 8202621"/>
              <a:gd name="connsiteY18" fmla="*/ 3954033 h 5100662"/>
              <a:gd name="connsiteX19" fmla="*/ 3178629 w 8202621"/>
              <a:gd name="connsiteY19" fmla="*/ 4084662 h 5100662"/>
              <a:gd name="connsiteX20" fmla="*/ 3323772 w 8202621"/>
              <a:gd name="connsiteY20" fmla="*/ 4171747 h 5100662"/>
              <a:gd name="connsiteX21" fmla="*/ 3280229 w 8202621"/>
              <a:gd name="connsiteY21" fmla="*/ 4491062 h 5100662"/>
              <a:gd name="connsiteX22" fmla="*/ 3193143 w 8202621"/>
              <a:gd name="connsiteY22" fmla="*/ 4665233 h 5100662"/>
              <a:gd name="connsiteX23" fmla="*/ 3439886 w 8202621"/>
              <a:gd name="connsiteY23" fmla="*/ 4882947 h 5100662"/>
              <a:gd name="connsiteX24" fmla="*/ 3439886 w 8202621"/>
              <a:gd name="connsiteY24" fmla="*/ 5042604 h 5100662"/>
              <a:gd name="connsiteX25" fmla="*/ 3773714 w 8202621"/>
              <a:gd name="connsiteY25" fmla="*/ 5100662 h 5100662"/>
              <a:gd name="connsiteX26" fmla="*/ 3788229 w 8202621"/>
              <a:gd name="connsiteY26" fmla="*/ 4970033 h 5100662"/>
              <a:gd name="connsiteX27" fmla="*/ 4223657 w 8202621"/>
              <a:gd name="connsiteY27" fmla="*/ 4853919 h 5100662"/>
              <a:gd name="connsiteX28" fmla="*/ 4310743 w 8202621"/>
              <a:gd name="connsiteY28" fmla="*/ 4839404 h 5100662"/>
              <a:gd name="connsiteX29" fmla="*/ 4426857 w 8202621"/>
              <a:gd name="connsiteY29" fmla="*/ 4882947 h 5100662"/>
              <a:gd name="connsiteX30" fmla="*/ 4383656 w 8202621"/>
              <a:gd name="connsiteY30" fmla="*/ 5002306 h 5100662"/>
              <a:gd name="connsiteX31" fmla="*/ 4674112 w 8202621"/>
              <a:gd name="connsiteY31" fmla="*/ 5088367 h 5100662"/>
              <a:gd name="connsiteX32" fmla="*/ 4889265 w 8202621"/>
              <a:gd name="connsiteY32" fmla="*/ 5077609 h 5100662"/>
              <a:gd name="connsiteX33" fmla="*/ 4889265 w 8202621"/>
              <a:gd name="connsiteY33" fmla="*/ 5077609 h 5100662"/>
              <a:gd name="connsiteX34" fmla="*/ 5029115 w 8202621"/>
              <a:gd name="connsiteY34" fmla="*/ 5088367 h 5100662"/>
              <a:gd name="connsiteX35" fmla="*/ 5351844 w 8202621"/>
              <a:gd name="connsiteY35" fmla="*/ 4948518 h 5100662"/>
              <a:gd name="connsiteX36" fmla="*/ 5351844 w 8202621"/>
              <a:gd name="connsiteY36" fmla="*/ 4883972 h 5100662"/>
              <a:gd name="connsiteX37" fmla="*/ 5351844 w 8202621"/>
              <a:gd name="connsiteY37" fmla="*/ 4883972 h 5100662"/>
              <a:gd name="connsiteX38" fmla="*/ 5728362 w 8202621"/>
              <a:gd name="connsiteY38" fmla="*/ 4883972 h 5100662"/>
              <a:gd name="connsiteX39" fmla="*/ 5965030 w 8202621"/>
              <a:gd name="connsiteY39" fmla="*/ 4690334 h 5100662"/>
              <a:gd name="connsiteX40" fmla="*/ 6169425 w 8202621"/>
              <a:gd name="connsiteY40" fmla="*/ 4432151 h 5100662"/>
              <a:gd name="connsiteX41" fmla="*/ 6416851 w 8202621"/>
              <a:gd name="connsiteY41" fmla="*/ 3980329 h 5100662"/>
              <a:gd name="connsiteX42" fmla="*/ 6481397 w 8202621"/>
              <a:gd name="connsiteY42" fmla="*/ 3797449 h 5100662"/>
              <a:gd name="connsiteX43" fmla="*/ 6320032 w 8202621"/>
              <a:gd name="connsiteY43" fmla="*/ 3743661 h 5100662"/>
              <a:gd name="connsiteX44" fmla="*/ 6320032 w 8202621"/>
              <a:gd name="connsiteY44" fmla="*/ 3743661 h 5100662"/>
              <a:gd name="connsiteX45" fmla="*/ 6449124 w 8202621"/>
              <a:gd name="connsiteY45" fmla="*/ 3679115 h 5100662"/>
              <a:gd name="connsiteX46" fmla="*/ 6449124 w 8202621"/>
              <a:gd name="connsiteY46" fmla="*/ 3679115 h 5100662"/>
              <a:gd name="connsiteX47" fmla="*/ 6266244 w 8202621"/>
              <a:gd name="connsiteY47" fmla="*/ 3474720 h 5100662"/>
              <a:gd name="connsiteX48" fmla="*/ 6481397 w 8202621"/>
              <a:gd name="connsiteY48" fmla="*/ 3571539 h 5100662"/>
              <a:gd name="connsiteX49" fmla="*/ 6406094 w 8202621"/>
              <a:gd name="connsiteY49" fmla="*/ 3442447 h 5100662"/>
              <a:gd name="connsiteX50" fmla="*/ 6406094 w 8202621"/>
              <a:gd name="connsiteY50" fmla="*/ 3442447 h 5100662"/>
              <a:gd name="connsiteX51" fmla="*/ 6233971 w 8202621"/>
              <a:gd name="connsiteY51" fmla="*/ 3141233 h 5100662"/>
              <a:gd name="connsiteX52" fmla="*/ 6094122 w 8202621"/>
              <a:gd name="connsiteY52" fmla="*/ 3044414 h 5100662"/>
              <a:gd name="connsiteX53" fmla="*/ 6266244 w 8202621"/>
              <a:gd name="connsiteY53" fmla="*/ 2850777 h 5100662"/>
              <a:gd name="connsiteX54" fmla="*/ 6373821 w 8202621"/>
              <a:gd name="connsiteY54" fmla="*/ 2764715 h 5100662"/>
              <a:gd name="connsiteX55" fmla="*/ 6524428 w 8202621"/>
              <a:gd name="connsiteY55" fmla="*/ 2689412 h 5100662"/>
              <a:gd name="connsiteX56" fmla="*/ 6524428 w 8202621"/>
              <a:gd name="connsiteY56" fmla="*/ 2689412 h 5100662"/>
              <a:gd name="connsiteX57" fmla="*/ 6416851 w 8202621"/>
              <a:gd name="connsiteY57" fmla="*/ 2624866 h 5100662"/>
              <a:gd name="connsiteX58" fmla="*/ 6277002 w 8202621"/>
              <a:gd name="connsiteY58" fmla="*/ 2528047 h 5100662"/>
              <a:gd name="connsiteX59" fmla="*/ 6147910 w 8202621"/>
              <a:gd name="connsiteY59" fmla="*/ 2710927 h 5100662"/>
              <a:gd name="connsiteX60" fmla="*/ 6029576 w 8202621"/>
              <a:gd name="connsiteY60" fmla="*/ 2624866 h 5100662"/>
              <a:gd name="connsiteX61" fmla="*/ 6104879 w 8202621"/>
              <a:gd name="connsiteY61" fmla="*/ 2506532 h 5100662"/>
              <a:gd name="connsiteX62" fmla="*/ 5900484 w 8202621"/>
              <a:gd name="connsiteY62" fmla="*/ 2420471 h 5100662"/>
              <a:gd name="connsiteX63" fmla="*/ 5900484 w 8202621"/>
              <a:gd name="connsiteY63" fmla="*/ 2420471 h 5100662"/>
              <a:gd name="connsiteX64" fmla="*/ 6115637 w 8202621"/>
              <a:gd name="connsiteY64" fmla="*/ 2216075 h 5100662"/>
              <a:gd name="connsiteX65" fmla="*/ 6330790 w 8202621"/>
              <a:gd name="connsiteY65" fmla="*/ 2108499 h 5100662"/>
              <a:gd name="connsiteX66" fmla="*/ 6449124 w 8202621"/>
              <a:gd name="connsiteY66" fmla="*/ 2033195 h 5100662"/>
              <a:gd name="connsiteX67" fmla="*/ 6459882 w 8202621"/>
              <a:gd name="connsiteY67" fmla="*/ 2216075 h 5100662"/>
              <a:gd name="connsiteX68" fmla="*/ 6675035 w 8202621"/>
              <a:gd name="connsiteY68" fmla="*/ 2162287 h 5100662"/>
              <a:gd name="connsiteX69" fmla="*/ 6847157 w 8202621"/>
              <a:gd name="connsiteY69" fmla="*/ 2162287 h 5100662"/>
              <a:gd name="connsiteX70" fmla="*/ 7148371 w 8202621"/>
              <a:gd name="connsiteY70" fmla="*/ 1850315 h 5100662"/>
              <a:gd name="connsiteX71" fmla="*/ 7331251 w 8202621"/>
              <a:gd name="connsiteY71" fmla="*/ 1936377 h 5100662"/>
              <a:gd name="connsiteX72" fmla="*/ 7331251 w 8202621"/>
              <a:gd name="connsiteY72" fmla="*/ 1936377 h 5100662"/>
              <a:gd name="connsiteX73" fmla="*/ 7578677 w 8202621"/>
              <a:gd name="connsiteY73" fmla="*/ 1688951 h 5100662"/>
              <a:gd name="connsiteX74" fmla="*/ 7718527 w 8202621"/>
              <a:gd name="connsiteY74" fmla="*/ 1678193 h 5100662"/>
              <a:gd name="connsiteX75" fmla="*/ 7718527 w 8202621"/>
              <a:gd name="connsiteY75" fmla="*/ 1312433 h 5100662"/>
              <a:gd name="connsiteX76" fmla="*/ 7772315 w 8202621"/>
              <a:gd name="connsiteY76" fmla="*/ 1269402 h 5100662"/>
              <a:gd name="connsiteX77" fmla="*/ 7772315 w 8202621"/>
              <a:gd name="connsiteY77" fmla="*/ 1269402 h 5100662"/>
              <a:gd name="connsiteX78" fmla="*/ 7955195 w 8202621"/>
              <a:gd name="connsiteY78" fmla="*/ 1237129 h 5100662"/>
              <a:gd name="connsiteX79" fmla="*/ 8105802 w 8202621"/>
              <a:gd name="connsiteY79" fmla="*/ 785308 h 5100662"/>
              <a:gd name="connsiteX80" fmla="*/ 8202621 w 8202621"/>
              <a:gd name="connsiteY80" fmla="*/ 699247 h 5100662"/>
              <a:gd name="connsiteX81" fmla="*/ 8202621 w 8202621"/>
              <a:gd name="connsiteY81" fmla="*/ 699247 h 5100662"/>
              <a:gd name="connsiteX82" fmla="*/ 8127317 w 8202621"/>
              <a:gd name="connsiteY82" fmla="*/ 580913 h 5100662"/>
              <a:gd name="connsiteX83" fmla="*/ 7901407 w 8202621"/>
              <a:gd name="connsiteY83" fmla="*/ 699247 h 5100662"/>
              <a:gd name="connsiteX84" fmla="*/ 7901407 w 8202621"/>
              <a:gd name="connsiteY84" fmla="*/ 699247 h 5100662"/>
              <a:gd name="connsiteX85" fmla="*/ 7675496 w 8202621"/>
              <a:gd name="connsiteY85" fmla="*/ 742278 h 5100662"/>
              <a:gd name="connsiteX86" fmla="*/ 7653981 w 8202621"/>
              <a:gd name="connsiteY86" fmla="*/ 548640 h 5100662"/>
              <a:gd name="connsiteX87" fmla="*/ 7352767 w 8202621"/>
              <a:gd name="connsiteY87" fmla="*/ 311972 h 5100662"/>
              <a:gd name="connsiteX88" fmla="*/ 7352767 w 8202621"/>
              <a:gd name="connsiteY88" fmla="*/ 311972 h 5100662"/>
              <a:gd name="connsiteX89" fmla="*/ 7191402 w 8202621"/>
              <a:gd name="connsiteY89" fmla="*/ 204395 h 5100662"/>
              <a:gd name="connsiteX90" fmla="*/ 7019279 w 8202621"/>
              <a:gd name="connsiteY90" fmla="*/ 96819 h 5100662"/>
              <a:gd name="connsiteX91" fmla="*/ 6868672 w 8202621"/>
              <a:gd name="connsiteY91" fmla="*/ 215153 h 5100662"/>
              <a:gd name="connsiteX92" fmla="*/ 6739581 w 8202621"/>
              <a:gd name="connsiteY92" fmla="*/ 0 h 5100662"/>
              <a:gd name="connsiteX93" fmla="*/ 6621247 w 8202621"/>
              <a:gd name="connsiteY93" fmla="*/ 64546 h 5100662"/>
              <a:gd name="connsiteX94" fmla="*/ 6513670 w 8202621"/>
              <a:gd name="connsiteY94" fmla="*/ 215153 h 5100662"/>
              <a:gd name="connsiteX95" fmla="*/ 6513670 w 8202621"/>
              <a:gd name="connsiteY95" fmla="*/ 215153 h 5100662"/>
              <a:gd name="connsiteX96" fmla="*/ 6158668 w 8202621"/>
              <a:gd name="connsiteY96" fmla="*/ 129092 h 5100662"/>
              <a:gd name="connsiteX97" fmla="*/ 6029576 w 8202621"/>
              <a:gd name="connsiteY97" fmla="*/ 225911 h 5100662"/>
              <a:gd name="connsiteX98" fmla="*/ 6029576 w 8202621"/>
              <a:gd name="connsiteY98" fmla="*/ 225911 h 5100662"/>
              <a:gd name="connsiteX99" fmla="*/ 5911242 w 8202621"/>
              <a:gd name="connsiteY99" fmla="*/ 387275 h 5100662"/>
              <a:gd name="connsiteX100" fmla="*/ 5760635 w 8202621"/>
              <a:gd name="connsiteY100" fmla="*/ 355002 h 5100662"/>
              <a:gd name="connsiteX101" fmla="*/ 5577755 w 8202621"/>
              <a:gd name="connsiteY101" fmla="*/ 602428 h 5100662"/>
              <a:gd name="connsiteX102" fmla="*/ 5577755 w 8202621"/>
              <a:gd name="connsiteY102" fmla="*/ 602428 h 5100662"/>
              <a:gd name="connsiteX103" fmla="*/ 5878969 w 8202621"/>
              <a:gd name="connsiteY103" fmla="*/ 785308 h 5100662"/>
              <a:gd name="connsiteX104" fmla="*/ 6008061 w 8202621"/>
              <a:gd name="connsiteY104" fmla="*/ 688489 h 5100662"/>
              <a:gd name="connsiteX105" fmla="*/ 6201698 w 8202621"/>
              <a:gd name="connsiteY105" fmla="*/ 914400 h 5100662"/>
              <a:gd name="connsiteX106" fmla="*/ 6040334 w 8202621"/>
              <a:gd name="connsiteY106" fmla="*/ 946673 h 5100662"/>
              <a:gd name="connsiteX107" fmla="*/ 5868211 w 8202621"/>
              <a:gd name="connsiteY107" fmla="*/ 946673 h 5100662"/>
              <a:gd name="connsiteX108" fmla="*/ 5868211 w 8202621"/>
              <a:gd name="connsiteY108" fmla="*/ 946673 h 5100662"/>
              <a:gd name="connsiteX109" fmla="*/ 5760635 w 8202621"/>
              <a:gd name="connsiteY109" fmla="*/ 1011219 h 5100662"/>
              <a:gd name="connsiteX110" fmla="*/ 5653058 w 8202621"/>
              <a:gd name="connsiteY110" fmla="*/ 1151068 h 5100662"/>
              <a:gd name="connsiteX111" fmla="*/ 5362602 w 8202621"/>
              <a:gd name="connsiteY111" fmla="*/ 1204857 h 5100662"/>
              <a:gd name="connsiteX112" fmla="*/ 5276541 w 8202621"/>
              <a:gd name="connsiteY112" fmla="*/ 1376979 h 5100662"/>
              <a:gd name="connsiteX113" fmla="*/ 5104418 w 8202621"/>
              <a:gd name="connsiteY113" fmla="*/ 1280160 h 5100662"/>
              <a:gd name="connsiteX114" fmla="*/ 5061388 w 8202621"/>
              <a:gd name="connsiteY114" fmla="*/ 1420009 h 5100662"/>
              <a:gd name="connsiteX115" fmla="*/ 5104418 w 8202621"/>
              <a:gd name="connsiteY115" fmla="*/ 1538344 h 5100662"/>
              <a:gd name="connsiteX116" fmla="*/ 4803204 w 8202621"/>
              <a:gd name="connsiteY116" fmla="*/ 1742739 h 5100662"/>
              <a:gd name="connsiteX117" fmla="*/ 4566536 w 8202621"/>
              <a:gd name="connsiteY117" fmla="*/ 1742739 h 5100662"/>
              <a:gd name="connsiteX118" fmla="*/ 4190018 w 8202621"/>
              <a:gd name="connsiteY118" fmla="*/ 1861073 h 5100662"/>
              <a:gd name="connsiteX119" fmla="*/ 4039411 w 8202621"/>
              <a:gd name="connsiteY119" fmla="*/ 1850315 h 5100662"/>
              <a:gd name="connsiteX120" fmla="*/ 3845774 w 8202621"/>
              <a:gd name="connsiteY120" fmla="*/ 1807285 h 5100662"/>
              <a:gd name="connsiteX121" fmla="*/ 3727439 w 8202621"/>
              <a:gd name="connsiteY121" fmla="*/ 1699708 h 5100662"/>
              <a:gd name="connsiteX122" fmla="*/ 3286376 w 8202621"/>
              <a:gd name="connsiteY122" fmla="*/ 1699708 h 5100662"/>
              <a:gd name="connsiteX123" fmla="*/ 3071223 w 8202621"/>
              <a:gd name="connsiteY123" fmla="*/ 1678193 h 5100662"/>
              <a:gd name="connsiteX124" fmla="*/ 2888343 w 8202621"/>
              <a:gd name="connsiteY124" fmla="*/ 1430767 h 5100662"/>
              <a:gd name="connsiteX125" fmla="*/ 2587129 w 8202621"/>
              <a:gd name="connsiteY125" fmla="*/ 1237129 h 5100662"/>
              <a:gd name="connsiteX126" fmla="*/ 2339703 w 8202621"/>
              <a:gd name="connsiteY126" fmla="*/ 1204857 h 5100662"/>
              <a:gd name="connsiteX127" fmla="*/ 2339703 w 8202621"/>
              <a:gd name="connsiteY127" fmla="*/ 903642 h 5100662"/>
              <a:gd name="connsiteX128" fmla="*/ 2135308 w 8202621"/>
              <a:gd name="connsiteY128" fmla="*/ 677732 h 5100662"/>
              <a:gd name="connsiteX129" fmla="*/ 1973943 w 8202621"/>
              <a:gd name="connsiteY129" fmla="*/ 677732 h 5100662"/>
              <a:gd name="connsiteX130" fmla="*/ 1887882 w 8202621"/>
              <a:gd name="connsiteY130" fmla="*/ 462579 h 5100662"/>
              <a:gd name="connsiteX131" fmla="*/ 1683487 w 8202621"/>
              <a:gd name="connsiteY131" fmla="*/ 484094 h 5100662"/>
              <a:gd name="connsiteX132" fmla="*/ 1683487 w 8202621"/>
              <a:gd name="connsiteY132" fmla="*/ 484094 h 5100662"/>
              <a:gd name="connsiteX133" fmla="*/ 1586668 w 8202621"/>
              <a:gd name="connsiteY133" fmla="*/ 860612 h 5100662"/>
              <a:gd name="connsiteX134" fmla="*/ 1274696 w 8202621"/>
              <a:gd name="connsiteY134" fmla="*/ 839097 h 5100662"/>
              <a:gd name="connsiteX135" fmla="*/ 1070301 w 8202621"/>
              <a:gd name="connsiteY135" fmla="*/ 1172584 h 5100662"/>
              <a:gd name="connsiteX136" fmla="*/ 812117 w 8202621"/>
              <a:gd name="connsiteY136" fmla="*/ 1269402 h 5100662"/>
              <a:gd name="connsiteX137" fmla="*/ 919694 w 8202621"/>
              <a:gd name="connsiteY137" fmla="*/ 1473798 h 5100662"/>
              <a:gd name="connsiteX138" fmla="*/ 941209 w 8202621"/>
              <a:gd name="connsiteY138" fmla="*/ 1764254 h 5100662"/>
              <a:gd name="connsiteX139" fmla="*/ 446357 w 8202621"/>
              <a:gd name="connsiteY139" fmla="*/ 2054711 h 5100662"/>
              <a:gd name="connsiteX140" fmla="*/ 381811 w 8202621"/>
              <a:gd name="connsiteY140" fmla="*/ 2162287 h 5100662"/>
              <a:gd name="connsiteX141" fmla="*/ 252719 w 8202621"/>
              <a:gd name="connsiteY141" fmla="*/ 2130014 h 5100662"/>
              <a:gd name="connsiteX142" fmla="*/ 26809 w 8202621"/>
              <a:gd name="connsiteY142" fmla="*/ 2151529 h 5100662"/>
              <a:gd name="connsiteX143" fmla="*/ 0 w 8202621"/>
              <a:gd name="connsiteY143" fmla="*/ 2241347 h 510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8202621" h="5100662">
                <a:moveTo>
                  <a:pt x="0" y="2241347"/>
                </a:moveTo>
                <a:lnTo>
                  <a:pt x="29029" y="2473576"/>
                </a:lnTo>
                <a:lnTo>
                  <a:pt x="174172" y="2430033"/>
                </a:lnTo>
                <a:lnTo>
                  <a:pt x="188686" y="2676776"/>
                </a:lnTo>
                <a:lnTo>
                  <a:pt x="101600" y="2691290"/>
                </a:lnTo>
                <a:lnTo>
                  <a:pt x="362857" y="2909004"/>
                </a:lnTo>
                <a:lnTo>
                  <a:pt x="595086" y="2909004"/>
                </a:lnTo>
                <a:lnTo>
                  <a:pt x="740229" y="3344433"/>
                </a:lnTo>
                <a:lnTo>
                  <a:pt x="595086" y="3475062"/>
                </a:lnTo>
                <a:lnTo>
                  <a:pt x="1045029" y="3837919"/>
                </a:lnTo>
                <a:lnTo>
                  <a:pt x="1132114" y="3721804"/>
                </a:lnTo>
                <a:lnTo>
                  <a:pt x="1654629" y="4142719"/>
                </a:lnTo>
                <a:lnTo>
                  <a:pt x="2017486" y="4113690"/>
                </a:lnTo>
                <a:lnTo>
                  <a:pt x="2061029" y="4244319"/>
                </a:lnTo>
                <a:lnTo>
                  <a:pt x="2220686" y="4084662"/>
                </a:lnTo>
                <a:lnTo>
                  <a:pt x="2496457" y="4215290"/>
                </a:lnTo>
                <a:lnTo>
                  <a:pt x="2757714" y="3910490"/>
                </a:lnTo>
                <a:lnTo>
                  <a:pt x="3004457" y="3954033"/>
                </a:lnTo>
                <a:lnTo>
                  <a:pt x="3004457" y="3954033"/>
                </a:lnTo>
                <a:lnTo>
                  <a:pt x="3178629" y="4084662"/>
                </a:lnTo>
                <a:lnTo>
                  <a:pt x="3323772" y="4171747"/>
                </a:lnTo>
                <a:lnTo>
                  <a:pt x="3280229" y="4491062"/>
                </a:lnTo>
                <a:lnTo>
                  <a:pt x="3193143" y="4665233"/>
                </a:lnTo>
                <a:lnTo>
                  <a:pt x="3439886" y="4882947"/>
                </a:lnTo>
                <a:lnTo>
                  <a:pt x="3439886" y="5042604"/>
                </a:lnTo>
                <a:lnTo>
                  <a:pt x="3773714" y="5100662"/>
                </a:lnTo>
                <a:lnTo>
                  <a:pt x="3788229" y="4970033"/>
                </a:lnTo>
                <a:lnTo>
                  <a:pt x="4223657" y="4853919"/>
                </a:lnTo>
                <a:lnTo>
                  <a:pt x="4310743" y="4839404"/>
                </a:lnTo>
                <a:lnTo>
                  <a:pt x="4426857" y="4882947"/>
                </a:lnTo>
                <a:lnTo>
                  <a:pt x="4383656" y="5002306"/>
                </a:lnTo>
                <a:lnTo>
                  <a:pt x="4674112" y="5088367"/>
                </a:lnTo>
                <a:lnTo>
                  <a:pt x="4889265" y="5077609"/>
                </a:lnTo>
                <a:lnTo>
                  <a:pt x="4889265" y="5077609"/>
                </a:lnTo>
                <a:lnTo>
                  <a:pt x="5029115" y="5088367"/>
                </a:lnTo>
                <a:lnTo>
                  <a:pt x="5351844" y="4948518"/>
                </a:lnTo>
                <a:lnTo>
                  <a:pt x="5351844" y="4883972"/>
                </a:lnTo>
                <a:lnTo>
                  <a:pt x="5351844" y="4883972"/>
                </a:lnTo>
                <a:lnTo>
                  <a:pt x="5728362" y="4883972"/>
                </a:lnTo>
                <a:lnTo>
                  <a:pt x="5965030" y="4690334"/>
                </a:lnTo>
                <a:lnTo>
                  <a:pt x="6169425" y="4432151"/>
                </a:lnTo>
                <a:lnTo>
                  <a:pt x="6416851" y="3980329"/>
                </a:lnTo>
                <a:lnTo>
                  <a:pt x="6481397" y="3797449"/>
                </a:lnTo>
                <a:lnTo>
                  <a:pt x="6320032" y="3743661"/>
                </a:lnTo>
                <a:lnTo>
                  <a:pt x="6320032" y="3743661"/>
                </a:lnTo>
                <a:lnTo>
                  <a:pt x="6449124" y="3679115"/>
                </a:lnTo>
                <a:lnTo>
                  <a:pt x="6449124" y="3679115"/>
                </a:lnTo>
                <a:lnTo>
                  <a:pt x="6266244" y="3474720"/>
                </a:lnTo>
                <a:lnTo>
                  <a:pt x="6481397" y="3571539"/>
                </a:lnTo>
                <a:lnTo>
                  <a:pt x="6406094" y="3442447"/>
                </a:lnTo>
                <a:lnTo>
                  <a:pt x="6406094" y="3442447"/>
                </a:lnTo>
                <a:lnTo>
                  <a:pt x="6233971" y="3141233"/>
                </a:lnTo>
                <a:lnTo>
                  <a:pt x="6094122" y="3044414"/>
                </a:lnTo>
                <a:lnTo>
                  <a:pt x="6266244" y="2850777"/>
                </a:lnTo>
                <a:lnTo>
                  <a:pt x="6373821" y="2764715"/>
                </a:lnTo>
                <a:lnTo>
                  <a:pt x="6524428" y="2689412"/>
                </a:lnTo>
                <a:lnTo>
                  <a:pt x="6524428" y="2689412"/>
                </a:lnTo>
                <a:lnTo>
                  <a:pt x="6416851" y="2624866"/>
                </a:lnTo>
                <a:lnTo>
                  <a:pt x="6277002" y="2528047"/>
                </a:lnTo>
                <a:lnTo>
                  <a:pt x="6147910" y="2710927"/>
                </a:lnTo>
                <a:lnTo>
                  <a:pt x="6029576" y="2624866"/>
                </a:lnTo>
                <a:lnTo>
                  <a:pt x="6104879" y="2506532"/>
                </a:lnTo>
                <a:lnTo>
                  <a:pt x="5900484" y="2420471"/>
                </a:lnTo>
                <a:lnTo>
                  <a:pt x="5900484" y="2420471"/>
                </a:lnTo>
                <a:lnTo>
                  <a:pt x="6115637" y="2216075"/>
                </a:lnTo>
                <a:lnTo>
                  <a:pt x="6330790" y="2108499"/>
                </a:lnTo>
                <a:lnTo>
                  <a:pt x="6449124" y="2033195"/>
                </a:lnTo>
                <a:lnTo>
                  <a:pt x="6459882" y="2216075"/>
                </a:lnTo>
                <a:lnTo>
                  <a:pt x="6675035" y="2162287"/>
                </a:lnTo>
                <a:lnTo>
                  <a:pt x="6847157" y="2162287"/>
                </a:lnTo>
                <a:lnTo>
                  <a:pt x="7148371" y="1850315"/>
                </a:lnTo>
                <a:lnTo>
                  <a:pt x="7331251" y="1936377"/>
                </a:lnTo>
                <a:lnTo>
                  <a:pt x="7331251" y="1936377"/>
                </a:lnTo>
                <a:lnTo>
                  <a:pt x="7578677" y="1688951"/>
                </a:lnTo>
                <a:lnTo>
                  <a:pt x="7718527" y="1678193"/>
                </a:lnTo>
                <a:lnTo>
                  <a:pt x="7718527" y="1312433"/>
                </a:lnTo>
                <a:lnTo>
                  <a:pt x="7772315" y="1269402"/>
                </a:lnTo>
                <a:lnTo>
                  <a:pt x="7772315" y="1269402"/>
                </a:lnTo>
                <a:lnTo>
                  <a:pt x="7955195" y="1237129"/>
                </a:lnTo>
                <a:lnTo>
                  <a:pt x="8105802" y="785308"/>
                </a:lnTo>
                <a:lnTo>
                  <a:pt x="8202621" y="699247"/>
                </a:lnTo>
                <a:lnTo>
                  <a:pt x="8202621" y="699247"/>
                </a:lnTo>
                <a:lnTo>
                  <a:pt x="8127317" y="580913"/>
                </a:lnTo>
                <a:lnTo>
                  <a:pt x="7901407" y="699247"/>
                </a:lnTo>
                <a:lnTo>
                  <a:pt x="7901407" y="699247"/>
                </a:lnTo>
                <a:lnTo>
                  <a:pt x="7675496" y="742278"/>
                </a:lnTo>
                <a:lnTo>
                  <a:pt x="7653981" y="548640"/>
                </a:lnTo>
                <a:lnTo>
                  <a:pt x="7352767" y="311972"/>
                </a:lnTo>
                <a:lnTo>
                  <a:pt x="7352767" y="311972"/>
                </a:lnTo>
                <a:lnTo>
                  <a:pt x="7191402" y="204395"/>
                </a:lnTo>
                <a:lnTo>
                  <a:pt x="7019279" y="96819"/>
                </a:lnTo>
                <a:lnTo>
                  <a:pt x="6868672" y="215153"/>
                </a:lnTo>
                <a:lnTo>
                  <a:pt x="6739581" y="0"/>
                </a:lnTo>
                <a:lnTo>
                  <a:pt x="6621247" y="64546"/>
                </a:lnTo>
                <a:lnTo>
                  <a:pt x="6513670" y="215153"/>
                </a:lnTo>
                <a:lnTo>
                  <a:pt x="6513670" y="215153"/>
                </a:lnTo>
                <a:lnTo>
                  <a:pt x="6158668" y="129092"/>
                </a:lnTo>
                <a:lnTo>
                  <a:pt x="6029576" y="225911"/>
                </a:lnTo>
                <a:lnTo>
                  <a:pt x="6029576" y="225911"/>
                </a:lnTo>
                <a:lnTo>
                  <a:pt x="5911242" y="387275"/>
                </a:lnTo>
                <a:lnTo>
                  <a:pt x="5760635" y="355002"/>
                </a:lnTo>
                <a:lnTo>
                  <a:pt x="5577755" y="602428"/>
                </a:lnTo>
                <a:lnTo>
                  <a:pt x="5577755" y="602428"/>
                </a:lnTo>
                <a:lnTo>
                  <a:pt x="5878969" y="785308"/>
                </a:lnTo>
                <a:lnTo>
                  <a:pt x="6008061" y="688489"/>
                </a:lnTo>
                <a:lnTo>
                  <a:pt x="6201698" y="914400"/>
                </a:lnTo>
                <a:lnTo>
                  <a:pt x="6040334" y="946673"/>
                </a:lnTo>
                <a:lnTo>
                  <a:pt x="5868211" y="946673"/>
                </a:lnTo>
                <a:lnTo>
                  <a:pt x="5868211" y="946673"/>
                </a:lnTo>
                <a:lnTo>
                  <a:pt x="5760635" y="1011219"/>
                </a:lnTo>
                <a:lnTo>
                  <a:pt x="5653058" y="1151068"/>
                </a:lnTo>
                <a:lnTo>
                  <a:pt x="5362602" y="1204857"/>
                </a:lnTo>
                <a:lnTo>
                  <a:pt x="5276541" y="1376979"/>
                </a:lnTo>
                <a:lnTo>
                  <a:pt x="5104418" y="1280160"/>
                </a:lnTo>
                <a:lnTo>
                  <a:pt x="5061388" y="1420009"/>
                </a:lnTo>
                <a:lnTo>
                  <a:pt x="5104418" y="1538344"/>
                </a:lnTo>
                <a:lnTo>
                  <a:pt x="4803204" y="1742739"/>
                </a:lnTo>
                <a:lnTo>
                  <a:pt x="4566536" y="1742739"/>
                </a:lnTo>
                <a:lnTo>
                  <a:pt x="4190018" y="1861073"/>
                </a:lnTo>
                <a:lnTo>
                  <a:pt x="4039411" y="1850315"/>
                </a:lnTo>
                <a:lnTo>
                  <a:pt x="3845774" y="1807285"/>
                </a:lnTo>
                <a:lnTo>
                  <a:pt x="3727439" y="1699708"/>
                </a:lnTo>
                <a:lnTo>
                  <a:pt x="3286376" y="1699708"/>
                </a:lnTo>
                <a:lnTo>
                  <a:pt x="3071223" y="1678193"/>
                </a:lnTo>
                <a:lnTo>
                  <a:pt x="2888343" y="1430767"/>
                </a:lnTo>
                <a:lnTo>
                  <a:pt x="2587129" y="1237129"/>
                </a:lnTo>
                <a:lnTo>
                  <a:pt x="2339703" y="1204857"/>
                </a:lnTo>
                <a:lnTo>
                  <a:pt x="2339703" y="903642"/>
                </a:lnTo>
                <a:lnTo>
                  <a:pt x="2135308" y="677732"/>
                </a:lnTo>
                <a:lnTo>
                  <a:pt x="1973943" y="677732"/>
                </a:lnTo>
                <a:lnTo>
                  <a:pt x="1887882" y="462579"/>
                </a:lnTo>
                <a:lnTo>
                  <a:pt x="1683487" y="484094"/>
                </a:lnTo>
                <a:lnTo>
                  <a:pt x="1683487" y="484094"/>
                </a:lnTo>
                <a:lnTo>
                  <a:pt x="1586668" y="860612"/>
                </a:lnTo>
                <a:lnTo>
                  <a:pt x="1274696" y="839097"/>
                </a:lnTo>
                <a:lnTo>
                  <a:pt x="1070301" y="1172584"/>
                </a:lnTo>
                <a:lnTo>
                  <a:pt x="812117" y="1269402"/>
                </a:lnTo>
                <a:lnTo>
                  <a:pt x="919694" y="1473798"/>
                </a:lnTo>
                <a:lnTo>
                  <a:pt x="941209" y="1764254"/>
                </a:lnTo>
                <a:lnTo>
                  <a:pt x="446357" y="2054711"/>
                </a:lnTo>
                <a:lnTo>
                  <a:pt x="381811" y="2162287"/>
                </a:lnTo>
                <a:lnTo>
                  <a:pt x="252719" y="2130014"/>
                </a:lnTo>
                <a:lnTo>
                  <a:pt x="26809" y="2151529"/>
                </a:lnTo>
                <a:lnTo>
                  <a:pt x="0" y="2241347"/>
                </a:lnTo>
                <a:close/>
              </a:path>
            </a:pathLst>
          </a:custGeom>
          <a:solidFill>
            <a:srgbClr val="E00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Q23">
            <a:extLst>
              <a:ext uri="{FF2B5EF4-FFF2-40B4-BE49-F238E27FC236}">
                <a16:creationId xmlns:a16="http://schemas.microsoft.com/office/drawing/2014/main" id="{BA4116FB-B562-EB49-9F1F-142BD9777F9B}"/>
              </a:ext>
            </a:extLst>
          </p:cNvPr>
          <p:cNvSpPr txBox="1"/>
          <p:nvPr/>
        </p:nvSpPr>
        <p:spPr>
          <a:xfrm>
            <a:off x="10981412" y="6334780"/>
            <a:ext cx="1210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rgbClr val="538C85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(Q23)</a:t>
            </a:r>
          </a:p>
        </p:txBody>
      </p:sp>
      <p:sp>
        <p:nvSpPr>
          <p:cNvPr id="5" name="! Kreis 1. Platz">
            <a:extLst>
              <a:ext uri="{FF2B5EF4-FFF2-40B4-BE49-F238E27FC236}">
                <a16:creationId xmlns:a16="http://schemas.microsoft.com/office/drawing/2014/main" id="{0B762CF7-21E0-5545-ADEA-D77A895C9408}"/>
              </a:ext>
            </a:extLst>
          </p:cNvPr>
          <p:cNvSpPr/>
          <p:nvPr/>
        </p:nvSpPr>
        <p:spPr>
          <a:xfrm>
            <a:off x="5290394" y="2729297"/>
            <a:ext cx="975922" cy="975922"/>
          </a:xfrm>
          <a:prstGeom prst="ellipse">
            <a:avLst/>
          </a:prstGeom>
          <a:solidFill>
            <a:srgbClr val="E00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! 1">
            <a:extLst>
              <a:ext uri="{FF2B5EF4-FFF2-40B4-BE49-F238E27FC236}">
                <a16:creationId xmlns:a16="http://schemas.microsoft.com/office/drawing/2014/main" id="{6515062A-412D-C241-B33C-F7099104AF25}"/>
              </a:ext>
            </a:extLst>
          </p:cNvPr>
          <p:cNvSpPr txBox="1"/>
          <p:nvPr/>
        </p:nvSpPr>
        <p:spPr>
          <a:xfrm>
            <a:off x="5373788" y="2729297"/>
            <a:ext cx="8178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>
                <a:solidFill>
                  <a:srgbClr val="91F3E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1</a:t>
            </a:r>
            <a:endParaRPr lang="de-DE" sz="6000" dirty="0">
              <a:solidFill>
                <a:srgbClr val="91F3E6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8" name="! 29,7%">
            <a:extLst>
              <a:ext uri="{FF2B5EF4-FFF2-40B4-BE49-F238E27FC236}">
                <a16:creationId xmlns:a16="http://schemas.microsoft.com/office/drawing/2014/main" id="{60EDF04A-59A1-0A40-A5B5-A9044C1E8A05}"/>
              </a:ext>
            </a:extLst>
          </p:cNvPr>
          <p:cNvSpPr txBox="1"/>
          <p:nvPr/>
        </p:nvSpPr>
        <p:spPr>
          <a:xfrm>
            <a:off x="7913127" y="3457794"/>
            <a:ext cx="2319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sz="4000" dirty="0">
                <a:solidFill>
                  <a:srgbClr val="91F3E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29,7%</a:t>
            </a:r>
          </a:p>
        </p:txBody>
      </p:sp>
      <p:sp>
        <p:nvSpPr>
          <p:cNvPr id="9" name="! Punkt">
            <a:extLst>
              <a:ext uri="{FF2B5EF4-FFF2-40B4-BE49-F238E27FC236}">
                <a16:creationId xmlns:a16="http://schemas.microsoft.com/office/drawing/2014/main" id="{74DFD6E4-C2ED-634B-A763-A826F010F3E9}"/>
              </a:ext>
            </a:extLst>
          </p:cNvPr>
          <p:cNvSpPr/>
          <p:nvPr/>
        </p:nvSpPr>
        <p:spPr>
          <a:xfrm>
            <a:off x="6096000" y="3607797"/>
            <a:ext cx="113868" cy="113868"/>
          </a:xfrm>
          <a:prstGeom prst="ellipse">
            <a:avLst/>
          </a:prstGeom>
          <a:solidFill>
            <a:srgbClr val="E00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5512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F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 Deutschland">
            <a:extLst>
              <a:ext uri="{FF2B5EF4-FFF2-40B4-BE49-F238E27FC236}">
                <a16:creationId xmlns:a16="http://schemas.microsoft.com/office/drawing/2014/main" id="{C8E884DE-95D3-794B-B2C1-3C71E3F90C6B}"/>
              </a:ext>
            </a:extLst>
          </p:cNvPr>
          <p:cNvSpPr/>
          <p:nvPr/>
        </p:nvSpPr>
        <p:spPr>
          <a:xfrm>
            <a:off x="1314849" y="4051181"/>
            <a:ext cx="1054536" cy="1391247"/>
          </a:xfrm>
          <a:custGeom>
            <a:avLst/>
            <a:gdLst>
              <a:gd name="connsiteX0" fmla="*/ 104931 w 4272197"/>
              <a:gd name="connsiteY0" fmla="*/ 2323475 h 5636301"/>
              <a:gd name="connsiteX1" fmla="*/ 404735 w 4272197"/>
              <a:gd name="connsiteY1" fmla="*/ 2323475 h 5636301"/>
              <a:gd name="connsiteX2" fmla="*/ 569626 w 4272197"/>
              <a:gd name="connsiteY2" fmla="*/ 2038662 h 5636301"/>
              <a:gd name="connsiteX3" fmla="*/ 434715 w 4272197"/>
              <a:gd name="connsiteY3" fmla="*/ 1858780 h 5636301"/>
              <a:gd name="connsiteX4" fmla="*/ 569626 w 4272197"/>
              <a:gd name="connsiteY4" fmla="*/ 1663908 h 5636301"/>
              <a:gd name="connsiteX5" fmla="*/ 629587 w 4272197"/>
              <a:gd name="connsiteY5" fmla="*/ 1244183 h 5636301"/>
              <a:gd name="connsiteX6" fmla="*/ 494676 w 4272197"/>
              <a:gd name="connsiteY6" fmla="*/ 1154242 h 5636301"/>
              <a:gd name="connsiteX7" fmla="*/ 569626 w 4272197"/>
              <a:gd name="connsiteY7" fmla="*/ 1019331 h 5636301"/>
              <a:gd name="connsiteX8" fmla="*/ 974361 w 4272197"/>
              <a:gd name="connsiteY8" fmla="*/ 929390 h 5636301"/>
              <a:gd name="connsiteX9" fmla="*/ 1079292 w 4272197"/>
              <a:gd name="connsiteY9" fmla="*/ 1154242 h 5636301"/>
              <a:gd name="connsiteX10" fmla="*/ 1109272 w 4272197"/>
              <a:gd name="connsiteY10" fmla="*/ 959370 h 5636301"/>
              <a:gd name="connsiteX11" fmla="*/ 1274164 w 4272197"/>
              <a:gd name="connsiteY11" fmla="*/ 1124262 h 5636301"/>
              <a:gd name="connsiteX12" fmla="*/ 1274164 w 4272197"/>
              <a:gd name="connsiteY12" fmla="*/ 824459 h 5636301"/>
              <a:gd name="connsiteX13" fmla="*/ 1469036 w 4272197"/>
              <a:gd name="connsiteY13" fmla="*/ 824459 h 5636301"/>
              <a:gd name="connsiteX14" fmla="*/ 1379095 w 4272197"/>
              <a:gd name="connsiteY14" fmla="*/ 569626 h 5636301"/>
              <a:gd name="connsiteX15" fmla="*/ 1334125 w 4272197"/>
              <a:gd name="connsiteY15" fmla="*/ 509665 h 5636301"/>
              <a:gd name="connsiteX16" fmla="*/ 1274164 w 4272197"/>
              <a:gd name="connsiteY16" fmla="*/ 479685 h 5636301"/>
              <a:gd name="connsiteX17" fmla="*/ 1424066 w 4272197"/>
              <a:gd name="connsiteY17" fmla="*/ 299803 h 5636301"/>
              <a:gd name="connsiteX18" fmla="*/ 1229194 w 4272197"/>
              <a:gd name="connsiteY18" fmla="*/ 0 h 5636301"/>
              <a:gd name="connsiteX19" fmla="*/ 1603948 w 4272197"/>
              <a:gd name="connsiteY19" fmla="*/ 29980 h 5636301"/>
              <a:gd name="connsiteX20" fmla="*/ 1603948 w 4272197"/>
              <a:gd name="connsiteY20" fmla="*/ 29980 h 5636301"/>
              <a:gd name="connsiteX21" fmla="*/ 1888761 w 4272197"/>
              <a:gd name="connsiteY21" fmla="*/ 74951 h 5636301"/>
              <a:gd name="connsiteX22" fmla="*/ 1963712 w 4272197"/>
              <a:gd name="connsiteY22" fmla="*/ 284813 h 5636301"/>
              <a:gd name="connsiteX23" fmla="*/ 2278505 w 4272197"/>
              <a:gd name="connsiteY23" fmla="*/ 434715 h 5636301"/>
              <a:gd name="connsiteX24" fmla="*/ 2473377 w 4272197"/>
              <a:gd name="connsiteY24" fmla="*/ 254833 h 5636301"/>
              <a:gd name="connsiteX25" fmla="*/ 2533338 w 4272197"/>
              <a:gd name="connsiteY25" fmla="*/ 374754 h 5636301"/>
              <a:gd name="connsiteX26" fmla="*/ 2323476 w 4272197"/>
              <a:gd name="connsiteY26" fmla="*/ 629587 h 5636301"/>
              <a:gd name="connsiteX27" fmla="*/ 2518348 w 4272197"/>
              <a:gd name="connsiteY27" fmla="*/ 719528 h 5636301"/>
              <a:gd name="connsiteX28" fmla="*/ 2683239 w 4272197"/>
              <a:gd name="connsiteY28" fmla="*/ 569626 h 5636301"/>
              <a:gd name="connsiteX29" fmla="*/ 2818151 w 4272197"/>
              <a:gd name="connsiteY29" fmla="*/ 569626 h 5636301"/>
              <a:gd name="connsiteX30" fmla="*/ 3057994 w 4272197"/>
              <a:gd name="connsiteY30" fmla="*/ 344774 h 5636301"/>
              <a:gd name="connsiteX31" fmla="*/ 3417758 w 4272197"/>
              <a:gd name="connsiteY31" fmla="*/ 344774 h 5636301"/>
              <a:gd name="connsiteX32" fmla="*/ 3477718 w 4272197"/>
              <a:gd name="connsiteY32" fmla="*/ 149901 h 5636301"/>
              <a:gd name="connsiteX33" fmla="*/ 3732551 w 4272197"/>
              <a:gd name="connsiteY33" fmla="*/ 539646 h 5636301"/>
              <a:gd name="connsiteX34" fmla="*/ 3972394 w 4272197"/>
              <a:gd name="connsiteY34" fmla="*/ 1124262 h 5636301"/>
              <a:gd name="connsiteX35" fmla="*/ 3987384 w 4272197"/>
              <a:gd name="connsiteY35" fmla="*/ 1424065 h 5636301"/>
              <a:gd name="connsiteX36" fmla="*/ 3837482 w 4272197"/>
              <a:gd name="connsiteY36" fmla="*/ 1514006 h 5636301"/>
              <a:gd name="connsiteX37" fmla="*/ 4077325 w 4272197"/>
              <a:gd name="connsiteY37" fmla="*/ 1813810 h 5636301"/>
              <a:gd name="connsiteX38" fmla="*/ 4137285 w 4272197"/>
              <a:gd name="connsiteY38" fmla="*/ 2578308 h 5636301"/>
              <a:gd name="connsiteX39" fmla="*/ 4272197 w 4272197"/>
              <a:gd name="connsiteY39" fmla="*/ 2788170 h 5636301"/>
              <a:gd name="connsiteX40" fmla="*/ 4152276 w 4272197"/>
              <a:gd name="connsiteY40" fmla="*/ 3087974 h 5636301"/>
              <a:gd name="connsiteX41" fmla="*/ 3942413 w 4272197"/>
              <a:gd name="connsiteY41" fmla="*/ 2953062 h 5636301"/>
              <a:gd name="connsiteX42" fmla="*/ 3972394 w 4272197"/>
              <a:gd name="connsiteY42" fmla="*/ 3087974 h 5636301"/>
              <a:gd name="connsiteX43" fmla="*/ 2998033 w 4272197"/>
              <a:gd name="connsiteY43" fmla="*/ 3522688 h 5636301"/>
              <a:gd name="connsiteX44" fmla="*/ 2818151 w 4272197"/>
              <a:gd name="connsiteY44" fmla="*/ 3462728 h 5636301"/>
              <a:gd name="connsiteX45" fmla="*/ 3102964 w 4272197"/>
              <a:gd name="connsiteY45" fmla="*/ 3792511 h 5636301"/>
              <a:gd name="connsiteX46" fmla="*/ 3057994 w 4272197"/>
              <a:gd name="connsiteY46" fmla="*/ 3972393 h 5636301"/>
              <a:gd name="connsiteX47" fmla="*/ 3207895 w 4272197"/>
              <a:gd name="connsiteY47" fmla="*/ 4182255 h 5636301"/>
              <a:gd name="connsiteX48" fmla="*/ 3207895 w 4272197"/>
              <a:gd name="connsiteY48" fmla="*/ 4182255 h 5636301"/>
              <a:gd name="connsiteX49" fmla="*/ 3702571 w 4272197"/>
              <a:gd name="connsiteY49" fmla="*/ 4616970 h 5636301"/>
              <a:gd name="connsiteX50" fmla="*/ 3627620 w 4272197"/>
              <a:gd name="connsiteY50" fmla="*/ 4811842 h 5636301"/>
              <a:gd name="connsiteX51" fmla="*/ 3552669 w 4272197"/>
              <a:gd name="connsiteY51" fmla="*/ 4766872 h 5636301"/>
              <a:gd name="connsiteX52" fmla="*/ 3252866 w 4272197"/>
              <a:gd name="connsiteY52" fmla="*/ 5021705 h 5636301"/>
              <a:gd name="connsiteX53" fmla="*/ 3327817 w 4272197"/>
              <a:gd name="connsiteY53" fmla="*/ 5471410 h 5636301"/>
              <a:gd name="connsiteX54" fmla="*/ 3013023 w 4272197"/>
              <a:gd name="connsiteY54" fmla="*/ 5381469 h 5636301"/>
              <a:gd name="connsiteX55" fmla="*/ 2593299 w 4272197"/>
              <a:gd name="connsiteY55" fmla="*/ 5501390 h 5636301"/>
              <a:gd name="connsiteX56" fmla="*/ 2593299 w 4272197"/>
              <a:gd name="connsiteY56" fmla="*/ 5501390 h 5636301"/>
              <a:gd name="connsiteX57" fmla="*/ 2413417 w 4272197"/>
              <a:gd name="connsiteY57" fmla="*/ 5576341 h 5636301"/>
              <a:gd name="connsiteX58" fmla="*/ 2218544 w 4272197"/>
              <a:gd name="connsiteY58" fmla="*/ 5441429 h 5636301"/>
              <a:gd name="connsiteX59" fmla="*/ 1993692 w 4272197"/>
              <a:gd name="connsiteY59" fmla="*/ 5636301 h 5636301"/>
              <a:gd name="connsiteX60" fmla="*/ 1558977 w 4272197"/>
              <a:gd name="connsiteY60" fmla="*/ 5276537 h 5636301"/>
              <a:gd name="connsiteX61" fmla="*/ 794479 w 4272197"/>
              <a:gd name="connsiteY61" fmla="*/ 5426439 h 5636301"/>
              <a:gd name="connsiteX62" fmla="*/ 824459 w 4272197"/>
              <a:gd name="connsiteY62" fmla="*/ 4856813 h 5636301"/>
              <a:gd name="connsiteX63" fmla="*/ 1064302 w 4272197"/>
              <a:gd name="connsiteY63" fmla="*/ 4452078 h 5636301"/>
              <a:gd name="connsiteX64" fmla="*/ 404735 w 4272197"/>
              <a:gd name="connsiteY64" fmla="*/ 4287187 h 5636301"/>
              <a:gd name="connsiteX65" fmla="*/ 314794 w 4272197"/>
              <a:gd name="connsiteY65" fmla="*/ 4182255 h 5636301"/>
              <a:gd name="connsiteX66" fmla="*/ 314794 w 4272197"/>
              <a:gd name="connsiteY66" fmla="*/ 4182255 h 5636301"/>
              <a:gd name="connsiteX67" fmla="*/ 269823 w 4272197"/>
              <a:gd name="connsiteY67" fmla="*/ 3927423 h 5636301"/>
              <a:gd name="connsiteX68" fmla="*/ 89941 w 4272197"/>
              <a:gd name="connsiteY68" fmla="*/ 3717560 h 5636301"/>
              <a:gd name="connsiteX69" fmla="*/ 89941 w 4272197"/>
              <a:gd name="connsiteY69" fmla="*/ 3567659 h 5636301"/>
              <a:gd name="connsiteX70" fmla="*/ 209862 w 4272197"/>
              <a:gd name="connsiteY70" fmla="*/ 3447737 h 5636301"/>
              <a:gd name="connsiteX71" fmla="*/ 89941 w 4272197"/>
              <a:gd name="connsiteY71" fmla="*/ 3237875 h 5636301"/>
              <a:gd name="connsiteX72" fmla="*/ 0 w 4272197"/>
              <a:gd name="connsiteY72" fmla="*/ 2983042 h 5636301"/>
              <a:gd name="connsiteX73" fmla="*/ 59961 w 4272197"/>
              <a:gd name="connsiteY73" fmla="*/ 2893101 h 5636301"/>
              <a:gd name="connsiteX74" fmla="*/ 164892 w 4272197"/>
              <a:gd name="connsiteY74" fmla="*/ 2743200 h 5636301"/>
              <a:gd name="connsiteX75" fmla="*/ 0 w 4272197"/>
              <a:gd name="connsiteY75" fmla="*/ 2398426 h 5636301"/>
              <a:gd name="connsiteX76" fmla="*/ 104931 w 4272197"/>
              <a:gd name="connsiteY76" fmla="*/ 2323475 h 5636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4272197" h="5636301">
                <a:moveTo>
                  <a:pt x="104931" y="2323475"/>
                </a:moveTo>
                <a:lnTo>
                  <a:pt x="404735" y="2323475"/>
                </a:lnTo>
                <a:lnTo>
                  <a:pt x="569626" y="2038662"/>
                </a:lnTo>
                <a:lnTo>
                  <a:pt x="434715" y="1858780"/>
                </a:lnTo>
                <a:lnTo>
                  <a:pt x="569626" y="1663908"/>
                </a:lnTo>
                <a:lnTo>
                  <a:pt x="629587" y="1244183"/>
                </a:lnTo>
                <a:lnTo>
                  <a:pt x="494676" y="1154242"/>
                </a:lnTo>
                <a:lnTo>
                  <a:pt x="569626" y="1019331"/>
                </a:lnTo>
                <a:lnTo>
                  <a:pt x="974361" y="929390"/>
                </a:lnTo>
                <a:lnTo>
                  <a:pt x="1079292" y="1154242"/>
                </a:lnTo>
                <a:lnTo>
                  <a:pt x="1109272" y="959370"/>
                </a:lnTo>
                <a:lnTo>
                  <a:pt x="1274164" y="1124262"/>
                </a:lnTo>
                <a:lnTo>
                  <a:pt x="1274164" y="824459"/>
                </a:lnTo>
                <a:lnTo>
                  <a:pt x="1469036" y="824459"/>
                </a:lnTo>
                <a:lnTo>
                  <a:pt x="1379095" y="569626"/>
                </a:lnTo>
                <a:lnTo>
                  <a:pt x="1334125" y="509665"/>
                </a:lnTo>
                <a:lnTo>
                  <a:pt x="1274164" y="479685"/>
                </a:lnTo>
                <a:lnTo>
                  <a:pt x="1424066" y="299803"/>
                </a:lnTo>
                <a:lnTo>
                  <a:pt x="1229194" y="0"/>
                </a:lnTo>
                <a:lnTo>
                  <a:pt x="1603948" y="29980"/>
                </a:lnTo>
                <a:lnTo>
                  <a:pt x="1603948" y="29980"/>
                </a:lnTo>
                <a:lnTo>
                  <a:pt x="1888761" y="74951"/>
                </a:lnTo>
                <a:lnTo>
                  <a:pt x="1963712" y="284813"/>
                </a:lnTo>
                <a:lnTo>
                  <a:pt x="2278505" y="434715"/>
                </a:lnTo>
                <a:lnTo>
                  <a:pt x="2473377" y="254833"/>
                </a:lnTo>
                <a:lnTo>
                  <a:pt x="2533338" y="374754"/>
                </a:lnTo>
                <a:lnTo>
                  <a:pt x="2323476" y="629587"/>
                </a:lnTo>
                <a:lnTo>
                  <a:pt x="2518348" y="719528"/>
                </a:lnTo>
                <a:lnTo>
                  <a:pt x="2683239" y="569626"/>
                </a:lnTo>
                <a:lnTo>
                  <a:pt x="2818151" y="569626"/>
                </a:lnTo>
                <a:lnTo>
                  <a:pt x="3057994" y="344774"/>
                </a:lnTo>
                <a:lnTo>
                  <a:pt x="3417758" y="344774"/>
                </a:lnTo>
                <a:lnTo>
                  <a:pt x="3477718" y="149901"/>
                </a:lnTo>
                <a:lnTo>
                  <a:pt x="3732551" y="539646"/>
                </a:lnTo>
                <a:lnTo>
                  <a:pt x="3972394" y="1124262"/>
                </a:lnTo>
                <a:lnTo>
                  <a:pt x="3987384" y="1424065"/>
                </a:lnTo>
                <a:lnTo>
                  <a:pt x="3837482" y="1514006"/>
                </a:lnTo>
                <a:lnTo>
                  <a:pt x="4077325" y="1813810"/>
                </a:lnTo>
                <a:lnTo>
                  <a:pt x="4137285" y="2578308"/>
                </a:lnTo>
                <a:lnTo>
                  <a:pt x="4272197" y="2788170"/>
                </a:lnTo>
                <a:lnTo>
                  <a:pt x="4152276" y="3087974"/>
                </a:lnTo>
                <a:lnTo>
                  <a:pt x="3942413" y="2953062"/>
                </a:lnTo>
                <a:lnTo>
                  <a:pt x="3972394" y="3087974"/>
                </a:lnTo>
                <a:lnTo>
                  <a:pt x="2998033" y="3522688"/>
                </a:lnTo>
                <a:lnTo>
                  <a:pt x="2818151" y="3462728"/>
                </a:lnTo>
                <a:lnTo>
                  <a:pt x="3102964" y="3792511"/>
                </a:lnTo>
                <a:lnTo>
                  <a:pt x="3057994" y="3972393"/>
                </a:lnTo>
                <a:lnTo>
                  <a:pt x="3207895" y="4182255"/>
                </a:lnTo>
                <a:lnTo>
                  <a:pt x="3207895" y="4182255"/>
                </a:lnTo>
                <a:lnTo>
                  <a:pt x="3702571" y="4616970"/>
                </a:lnTo>
                <a:lnTo>
                  <a:pt x="3627620" y="4811842"/>
                </a:lnTo>
                <a:lnTo>
                  <a:pt x="3552669" y="4766872"/>
                </a:lnTo>
                <a:lnTo>
                  <a:pt x="3252866" y="5021705"/>
                </a:lnTo>
                <a:lnTo>
                  <a:pt x="3327817" y="5471410"/>
                </a:lnTo>
                <a:lnTo>
                  <a:pt x="3013023" y="5381469"/>
                </a:lnTo>
                <a:lnTo>
                  <a:pt x="2593299" y="5501390"/>
                </a:lnTo>
                <a:lnTo>
                  <a:pt x="2593299" y="5501390"/>
                </a:lnTo>
                <a:lnTo>
                  <a:pt x="2413417" y="5576341"/>
                </a:lnTo>
                <a:lnTo>
                  <a:pt x="2218544" y="5441429"/>
                </a:lnTo>
                <a:lnTo>
                  <a:pt x="1993692" y="5636301"/>
                </a:lnTo>
                <a:lnTo>
                  <a:pt x="1558977" y="5276537"/>
                </a:lnTo>
                <a:lnTo>
                  <a:pt x="794479" y="5426439"/>
                </a:lnTo>
                <a:lnTo>
                  <a:pt x="824459" y="4856813"/>
                </a:lnTo>
                <a:lnTo>
                  <a:pt x="1064302" y="4452078"/>
                </a:lnTo>
                <a:lnTo>
                  <a:pt x="404735" y="4287187"/>
                </a:lnTo>
                <a:lnTo>
                  <a:pt x="314794" y="4182255"/>
                </a:lnTo>
                <a:lnTo>
                  <a:pt x="314794" y="4182255"/>
                </a:lnTo>
                <a:lnTo>
                  <a:pt x="269823" y="3927423"/>
                </a:lnTo>
                <a:lnTo>
                  <a:pt x="89941" y="3717560"/>
                </a:lnTo>
                <a:lnTo>
                  <a:pt x="89941" y="3567659"/>
                </a:lnTo>
                <a:lnTo>
                  <a:pt x="209862" y="3447737"/>
                </a:lnTo>
                <a:lnTo>
                  <a:pt x="89941" y="3237875"/>
                </a:lnTo>
                <a:lnTo>
                  <a:pt x="0" y="2983042"/>
                </a:lnTo>
                <a:lnTo>
                  <a:pt x="59961" y="2893101"/>
                </a:lnTo>
                <a:lnTo>
                  <a:pt x="164892" y="2743200"/>
                </a:lnTo>
                <a:lnTo>
                  <a:pt x="0" y="2398426"/>
                </a:lnTo>
                <a:lnTo>
                  <a:pt x="104931" y="2323475"/>
                </a:lnTo>
                <a:close/>
              </a:path>
            </a:pathLst>
          </a:custGeom>
          <a:solidFill>
            <a:srgbClr val="01162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11627"/>
              </a:solidFill>
            </a:endParaRPr>
          </a:p>
        </p:txBody>
      </p:sp>
      <p:sp>
        <p:nvSpPr>
          <p:cNvPr id="3" name="! Überschrift">
            <a:extLst>
              <a:ext uri="{FF2B5EF4-FFF2-40B4-BE49-F238E27FC236}">
                <a16:creationId xmlns:a16="http://schemas.microsoft.com/office/drawing/2014/main" id="{9496D25F-4448-A243-86F7-3B6DEDDA8CF5}"/>
              </a:ext>
            </a:extLst>
          </p:cNvPr>
          <p:cNvSpPr txBox="1"/>
          <p:nvPr/>
        </p:nvSpPr>
        <p:spPr>
          <a:xfrm>
            <a:off x="1003012" y="185220"/>
            <a:ext cx="105313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u="sng" dirty="0">
                <a:solidFill>
                  <a:srgbClr val="011627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Welche Rolle s</a:t>
            </a:r>
            <a:r>
              <a:rPr lang="de-DE" sz="5400" dirty="0">
                <a:solidFill>
                  <a:srgbClr val="011627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</a:t>
            </a:r>
            <a:r>
              <a:rPr lang="de-DE" sz="5400" u="sng" dirty="0">
                <a:solidFill>
                  <a:srgbClr val="011627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ielt Deutschland?</a:t>
            </a:r>
          </a:p>
        </p:txBody>
      </p:sp>
      <p:sp>
        <p:nvSpPr>
          <p:cNvPr id="10" name="! 2,0%">
            <a:extLst>
              <a:ext uri="{FF2B5EF4-FFF2-40B4-BE49-F238E27FC236}">
                <a16:creationId xmlns:a16="http://schemas.microsoft.com/office/drawing/2014/main" id="{35E4F895-D09B-0749-A713-81B6B3353628}"/>
              </a:ext>
            </a:extLst>
          </p:cNvPr>
          <p:cNvSpPr txBox="1"/>
          <p:nvPr/>
        </p:nvSpPr>
        <p:spPr>
          <a:xfrm>
            <a:off x="1083428" y="5442428"/>
            <a:ext cx="1526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≈ 3,7</a:t>
            </a:r>
            <a:r>
              <a:rPr lang="de-DE" sz="2800" b="1" dirty="0">
                <a:solidFill>
                  <a:srgbClr val="011627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%</a:t>
            </a:r>
            <a:endParaRPr lang="de-DE" sz="2800" b="1" dirty="0">
              <a:solidFill>
                <a:srgbClr val="011627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4" name="! China">
            <a:extLst>
              <a:ext uri="{FF2B5EF4-FFF2-40B4-BE49-F238E27FC236}">
                <a16:creationId xmlns:a16="http://schemas.microsoft.com/office/drawing/2014/main" id="{545CE655-AA9C-B64B-9ADD-1F5E2C526C6F}"/>
              </a:ext>
            </a:extLst>
          </p:cNvPr>
          <p:cNvSpPr/>
          <p:nvPr/>
        </p:nvSpPr>
        <p:spPr>
          <a:xfrm>
            <a:off x="3183741" y="939549"/>
            <a:ext cx="9517746" cy="5918451"/>
          </a:xfrm>
          <a:custGeom>
            <a:avLst/>
            <a:gdLst>
              <a:gd name="connsiteX0" fmla="*/ 0 w 8202621"/>
              <a:gd name="connsiteY0" fmla="*/ 2241347 h 5100662"/>
              <a:gd name="connsiteX1" fmla="*/ 29029 w 8202621"/>
              <a:gd name="connsiteY1" fmla="*/ 2473576 h 5100662"/>
              <a:gd name="connsiteX2" fmla="*/ 174172 w 8202621"/>
              <a:gd name="connsiteY2" fmla="*/ 2430033 h 5100662"/>
              <a:gd name="connsiteX3" fmla="*/ 188686 w 8202621"/>
              <a:gd name="connsiteY3" fmla="*/ 2676776 h 5100662"/>
              <a:gd name="connsiteX4" fmla="*/ 101600 w 8202621"/>
              <a:gd name="connsiteY4" fmla="*/ 2691290 h 5100662"/>
              <a:gd name="connsiteX5" fmla="*/ 362857 w 8202621"/>
              <a:gd name="connsiteY5" fmla="*/ 2909004 h 5100662"/>
              <a:gd name="connsiteX6" fmla="*/ 595086 w 8202621"/>
              <a:gd name="connsiteY6" fmla="*/ 2909004 h 5100662"/>
              <a:gd name="connsiteX7" fmla="*/ 740229 w 8202621"/>
              <a:gd name="connsiteY7" fmla="*/ 3344433 h 5100662"/>
              <a:gd name="connsiteX8" fmla="*/ 595086 w 8202621"/>
              <a:gd name="connsiteY8" fmla="*/ 3475062 h 5100662"/>
              <a:gd name="connsiteX9" fmla="*/ 1045029 w 8202621"/>
              <a:gd name="connsiteY9" fmla="*/ 3837919 h 5100662"/>
              <a:gd name="connsiteX10" fmla="*/ 1132114 w 8202621"/>
              <a:gd name="connsiteY10" fmla="*/ 3721804 h 5100662"/>
              <a:gd name="connsiteX11" fmla="*/ 1654629 w 8202621"/>
              <a:gd name="connsiteY11" fmla="*/ 4142719 h 5100662"/>
              <a:gd name="connsiteX12" fmla="*/ 2017486 w 8202621"/>
              <a:gd name="connsiteY12" fmla="*/ 4113690 h 5100662"/>
              <a:gd name="connsiteX13" fmla="*/ 2061029 w 8202621"/>
              <a:gd name="connsiteY13" fmla="*/ 4244319 h 5100662"/>
              <a:gd name="connsiteX14" fmla="*/ 2220686 w 8202621"/>
              <a:gd name="connsiteY14" fmla="*/ 4084662 h 5100662"/>
              <a:gd name="connsiteX15" fmla="*/ 2496457 w 8202621"/>
              <a:gd name="connsiteY15" fmla="*/ 4215290 h 5100662"/>
              <a:gd name="connsiteX16" fmla="*/ 2757714 w 8202621"/>
              <a:gd name="connsiteY16" fmla="*/ 3910490 h 5100662"/>
              <a:gd name="connsiteX17" fmla="*/ 3004457 w 8202621"/>
              <a:gd name="connsiteY17" fmla="*/ 3954033 h 5100662"/>
              <a:gd name="connsiteX18" fmla="*/ 3004457 w 8202621"/>
              <a:gd name="connsiteY18" fmla="*/ 3954033 h 5100662"/>
              <a:gd name="connsiteX19" fmla="*/ 3178629 w 8202621"/>
              <a:gd name="connsiteY19" fmla="*/ 4084662 h 5100662"/>
              <a:gd name="connsiteX20" fmla="*/ 3323772 w 8202621"/>
              <a:gd name="connsiteY20" fmla="*/ 4171747 h 5100662"/>
              <a:gd name="connsiteX21" fmla="*/ 3280229 w 8202621"/>
              <a:gd name="connsiteY21" fmla="*/ 4491062 h 5100662"/>
              <a:gd name="connsiteX22" fmla="*/ 3193143 w 8202621"/>
              <a:gd name="connsiteY22" fmla="*/ 4665233 h 5100662"/>
              <a:gd name="connsiteX23" fmla="*/ 3439886 w 8202621"/>
              <a:gd name="connsiteY23" fmla="*/ 4882947 h 5100662"/>
              <a:gd name="connsiteX24" fmla="*/ 3439886 w 8202621"/>
              <a:gd name="connsiteY24" fmla="*/ 5042604 h 5100662"/>
              <a:gd name="connsiteX25" fmla="*/ 3773714 w 8202621"/>
              <a:gd name="connsiteY25" fmla="*/ 5100662 h 5100662"/>
              <a:gd name="connsiteX26" fmla="*/ 3788229 w 8202621"/>
              <a:gd name="connsiteY26" fmla="*/ 4970033 h 5100662"/>
              <a:gd name="connsiteX27" fmla="*/ 4223657 w 8202621"/>
              <a:gd name="connsiteY27" fmla="*/ 4853919 h 5100662"/>
              <a:gd name="connsiteX28" fmla="*/ 4310743 w 8202621"/>
              <a:gd name="connsiteY28" fmla="*/ 4839404 h 5100662"/>
              <a:gd name="connsiteX29" fmla="*/ 4426857 w 8202621"/>
              <a:gd name="connsiteY29" fmla="*/ 4882947 h 5100662"/>
              <a:gd name="connsiteX30" fmla="*/ 4383656 w 8202621"/>
              <a:gd name="connsiteY30" fmla="*/ 5002306 h 5100662"/>
              <a:gd name="connsiteX31" fmla="*/ 4674112 w 8202621"/>
              <a:gd name="connsiteY31" fmla="*/ 5088367 h 5100662"/>
              <a:gd name="connsiteX32" fmla="*/ 4889265 w 8202621"/>
              <a:gd name="connsiteY32" fmla="*/ 5077609 h 5100662"/>
              <a:gd name="connsiteX33" fmla="*/ 4889265 w 8202621"/>
              <a:gd name="connsiteY33" fmla="*/ 5077609 h 5100662"/>
              <a:gd name="connsiteX34" fmla="*/ 5029115 w 8202621"/>
              <a:gd name="connsiteY34" fmla="*/ 5088367 h 5100662"/>
              <a:gd name="connsiteX35" fmla="*/ 5351844 w 8202621"/>
              <a:gd name="connsiteY35" fmla="*/ 4948518 h 5100662"/>
              <a:gd name="connsiteX36" fmla="*/ 5351844 w 8202621"/>
              <a:gd name="connsiteY36" fmla="*/ 4883972 h 5100662"/>
              <a:gd name="connsiteX37" fmla="*/ 5351844 w 8202621"/>
              <a:gd name="connsiteY37" fmla="*/ 4883972 h 5100662"/>
              <a:gd name="connsiteX38" fmla="*/ 5728362 w 8202621"/>
              <a:gd name="connsiteY38" fmla="*/ 4883972 h 5100662"/>
              <a:gd name="connsiteX39" fmla="*/ 5965030 w 8202621"/>
              <a:gd name="connsiteY39" fmla="*/ 4690334 h 5100662"/>
              <a:gd name="connsiteX40" fmla="*/ 6169425 w 8202621"/>
              <a:gd name="connsiteY40" fmla="*/ 4432151 h 5100662"/>
              <a:gd name="connsiteX41" fmla="*/ 6416851 w 8202621"/>
              <a:gd name="connsiteY41" fmla="*/ 3980329 h 5100662"/>
              <a:gd name="connsiteX42" fmla="*/ 6481397 w 8202621"/>
              <a:gd name="connsiteY42" fmla="*/ 3797449 h 5100662"/>
              <a:gd name="connsiteX43" fmla="*/ 6320032 w 8202621"/>
              <a:gd name="connsiteY43" fmla="*/ 3743661 h 5100662"/>
              <a:gd name="connsiteX44" fmla="*/ 6320032 w 8202621"/>
              <a:gd name="connsiteY44" fmla="*/ 3743661 h 5100662"/>
              <a:gd name="connsiteX45" fmla="*/ 6449124 w 8202621"/>
              <a:gd name="connsiteY45" fmla="*/ 3679115 h 5100662"/>
              <a:gd name="connsiteX46" fmla="*/ 6449124 w 8202621"/>
              <a:gd name="connsiteY46" fmla="*/ 3679115 h 5100662"/>
              <a:gd name="connsiteX47" fmla="*/ 6266244 w 8202621"/>
              <a:gd name="connsiteY47" fmla="*/ 3474720 h 5100662"/>
              <a:gd name="connsiteX48" fmla="*/ 6481397 w 8202621"/>
              <a:gd name="connsiteY48" fmla="*/ 3571539 h 5100662"/>
              <a:gd name="connsiteX49" fmla="*/ 6406094 w 8202621"/>
              <a:gd name="connsiteY49" fmla="*/ 3442447 h 5100662"/>
              <a:gd name="connsiteX50" fmla="*/ 6406094 w 8202621"/>
              <a:gd name="connsiteY50" fmla="*/ 3442447 h 5100662"/>
              <a:gd name="connsiteX51" fmla="*/ 6233971 w 8202621"/>
              <a:gd name="connsiteY51" fmla="*/ 3141233 h 5100662"/>
              <a:gd name="connsiteX52" fmla="*/ 6094122 w 8202621"/>
              <a:gd name="connsiteY52" fmla="*/ 3044414 h 5100662"/>
              <a:gd name="connsiteX53" fmla="*/ 6266244 w 8202621"/>
              <a:gd name="connsiteY53" fmla="*/ 2850777 h 5100662"/>
              <a:gd name="connsiteX54" fmla="*/ 6373821 w 8202621"/>
              <a:gd name="connsiteY54" fmla="*/ 2764715 h 5100662"/>
              <a:gd name="connsiteX55" fmla="*/ 6524428 w 8202621"/>
              <a:gd name="connsiteY55" fmla="*/ 2689412 h 5100662"/>
              <a:gd name="connsiteX56" fmla="*/ 6524428 w 8202621"/>
              <a:gd name="connsiteY56" fmla="*/ 2689412 h 5100662"/>
              <a:gd name="connsiteX57" fmla="*/ 6416851 w 8202621"/>
              <a:gd name="connsiteY57" fmla="*/ 2624866 h 5100662"/>
              <a:gd name="connsiteX58" fmla="*/ 6277002 w 8202621"/>
              <a:gd name="connsiteY58" fmla="*/ 2528047 h 5100662"/>
              <a:gd name="connsiteX59" fmla="*/ 6147910 w 8202621"/>
              <a:gd name="connsiteY59" fmla="*/ 2710927 h 5100662"/>
              <a:gd name="connsiteX60" fmla="*/ 6029576 w 8202621"/>
              <a:gd name="connsiteY60" fmla="*/ 2624866 h 5100662"/>
              <a:gd name="connsiteX61" fmla="*/ 6104879 w 8202621"/>
              <a:gd name="connsiteY61" fmla="*/ 2506532 h 5100662"/>
              <a:gd name="connsiteX62" fmla="*/ 5900484 w 8202621"/>
              <a:gd name="connsiteY62" fmla="*/ 2420471 h 5100662"/>
              <a:gd name="connsiteX63" fmla="*/ 5900484 w 8202621"/>
              <a:gd name="connsiteY63" fmla="*/ 2420471 h 5100662"/>
              <a:gd name="connsiteX64" fmla="*/ 6115637 w 8202621"/>
              <a:gd name="connsiteY64" fmla="*/ 2216075 h 5100662"/>
              <a:gd name="connsiteX65" fmla="*/ 6330790 w 8202621"/>
              <a:gd name="connsiteY65" fmla="*/ 2108499 h 5100662"/>
              <a:gd name="connsiteX66" fmla="*/ 6449124 w 8202621"/>
              <a:gd name="connsiteY66" fmla="*/ 2033195 h 5100662"/>
              <a:gd name="connsiteX67" fmla="*/ 6459882 w 8202621"/>
              <a:gd name="connsiteY67" fmla="*/ 2216075 h 5100662"/>
              <a:gd name="connsiteX68" fmla="*/ 6675035 w 8202621"/>
              <a:gd name="connsiteY68" fmla="*/ 2162287 h 5100662"/>
              <a:gd name="connsiteX69" fmla="*/ 6847157 w 8202621"/>
              <a:gd name="connsiteY69" fmla="*/ 2162287 h 5100662"/>
              <a:gd name="connsiteX70" fmla="*/ 7148371 w 8202621"/>
              <a:gd name="connsiteY70" fmla="*/ 1850315 h 5100662"/>
              <a:gd name="connsiteX71" fmla="*/ 7331251 w 8202621"/>
              <a:gd name="connsiteY71" fmla="*/ 1936377 h 5100662"/>
              <a:gd name="connsiteX72" fmla="*/ 7331251 w 8202621"/>
              <a:gd name="connsiteY72" fmla="*/ 1936377 h 5100662"/>
              <a:gd name="connsiteX73" fmla="*/ 7578677 w 8202621"/>
              <a:gd name="connsiteY73" fmla="*/ 1688951 h 5100662"/>
              <a:gd name="connsiteX74" fmla="*/ 7718527 w 8202621"/>
              <a:gd name="connsiteY74" fmla="*/ 1678193 h 5100662"/>
              <a:gd name="connsiteX75" fmla="*/ 7718527 w 8202621"/>
              <a:gd name="connsiteY75" fmla="*/ 1312433 h 5100662"/>
              <a:gd name="connsiteX76" fmla="*/ 7772315 w 8202621"/>
              <a:gd name="connsiteY76" fmla="*/ 1269402 h 5100662"/>
              <a:gd name="connsiteX77" fmla="*/ 7772315 w 8202621"/>
              <a:gd name="connsiteY77" fmla="*/ 1269402 h 5100662"/>
              <a:gd name="connsiteX78" fmla="*/ 7955195 w 8202621"/>
              <a:gd name="connsiteY78" fmla="*/ 1237129 h 5100662"/>
              <a:gd name="connsiteX79" fmla="*/ 8105802 w 8202621"/>
              <a:gd name="connsiteY79" fmla="*/ 785308 h 5100662"/>
              <a:gd name="connsiteX80" fmla="*/ 8202621 w 8202621"/>
              <a:gd name="connsiteY80" fmla="*/ 699247 h 5100662"/>
              <a:gd name="connsiteX81" fmla="*/ 8202621 w 8202621"/>
              <a:gd name="connsiteY81" fmla="*/ 699247 h 5100662"/>
              <a:gd name="connsiteX82" fmla="*/ 8127317 w 8202621"/>
              <a:gd name="connsiteY82" fmla="*/ 580913 h 5100662"/>
              <a:gd name="connsiteX83" fmla="*/ 7901407 w 8202621"/>
              <a:gd name="connsiteY83" fmla="*/ 699247 h 5100662"/>
              <a:gd name="connsiteX84" fmla="*/ 7901407 w 8202621"/>
              <a:gd name="connsiteY84" fmla="*/ 699247 h 5100662"/>
              <a:gd name="connsiteX85" fmla="*/ 7675496 w 8202621"/>
              <a:gd name="connsiteY85" fmla="*/ 742278 h 5100662"/>
              <a:gd name="connsiteX86" fmla="*/ 7653981 w 8202621"/>
              <a:gd name="connsiteY86" fmla="*/ 548640 h 5100662"/>
              <a:gd name="connsiteX87" fmla="*/ 7352767 w 8202621"/>
              <a:gd name="connsiteY87" fmla="*/ 311972 h 5100662"/>
              <a:gd name="connsiteX88" fmla="*/ 7352767 w 8202621"/>
              <a:gd name="connsiteY88" fmla="*/ 311972 h 5100662"/>
              <a:gd name="connsiteX89" fmla="*/ 7191402 w 8202621"/>
              <a:gd name="connsiteY89" fmla="*/ 204395 h 5100662"/>
              <a:gd name="connsiteX90" fmla="*/ 7019279 w 8202621"/>
              <a:gd name="connsiteY90" fmla="*/ 96819 h 5100662"/>
              <a:gd name="connsiteX91" fmla="*/ 6868672 w 8202621"/>
              <a:gd name="connsiteY91" fmla="*/ 215153 h 5100662"/>
              <a:gd name="connsiteX92" fmla="*/ 6739581 w 8202621"/>
              <a:gd name="connsiteY92" fmla="*/ 0 h 5100662"/>
              <a:gd name="connsiteX93" fmla="*/ 6621247 w 8202621"/>
              <a:gd name="connsiteY93" fmla="*/ 64546 h 5100662"/>
              <a:gd name="connsiteX94" fmla="*/ 6513670 w 8202621"/>
              <a:gd name="connsiteY94" fmla="*/ 215153 h 5100662"/>
              <a:gd name="connsiteX95" fmla="*/ 6513670 w 8202621"/>
              <a:gd name="connsiteY95" fmla="*/ 215153 h 5100662"/>
              <a:gd name="connsiteX96" fmla="*/ 6158668 w 8202621"/>
              <a:gd name="connsiteY96" fmla="*/ 129092 h 5100662"/>
              <a:gd name="connsiteX97" fmla="*/ 6029576 w 8202621"/>
              <a:gd name="connsiteY97" fmla="*/ 225911 h 5100662"/>
              <a:gd name="connsiteX98" fmla="*/ 6029576 w 8202621"/>
              <a:gd name="connsiteY98" fmla="*/ 225911 h 5100662"/>
              <a:gd name="connsiteX99" fmla="*/ 5911242 w 8202621"/>
              <a:gd name="connsiteY99" fmla="*/ 387275 h 5100662"/>
              <a:gd name="connsiteX100" fmla="*/ 5760635 w 8202621"/>
              <a:gd name="connsiteY100" fmla="*/ 355002 h 5100662"/>
              <a:gd name="connsiteX101" fmla="*/ 5577755 w 8202621"/>
              <a:gd name="connsiteY101" fmla="*/ 602428 h 5100662"/>
              <a:gd name="connsiteX102" fmla="*/ 5577755 w 8202621"/>
              <a:gd name="connsiteY102" fmla="*/ 602428 h 5100662"/>
              <a:gd name="connsiteX103" fmla="*/ 5878969 w 8202621"/>
              <a:gd name="connsiteY103" fmla="*/ 785308 h 5100662"/>
              <a:gd name="connsiteX104" fmla="*/ 6008061 w 8202621"/>
              <a:gd name="connsiteY104" fmla="*/ 688489 h 5100662"/>
              <a:gd name="connsiteX105" fmla="*/ 6201698 w 8202621"/>
              <a:gd name="connsiteY105" fmla="*/ 914400 h 5100662"/>
              <a:gd name="connsiteX106" fmla="*/ 6040334 w 8202621"/>
              <a:gd name="connsiteY106" fmla="*/ 946673 h 5100662"/>
              <a:gd name="connsiteX107" fmla="*/ 5868211 w 8202621"/>
              <a:gd name="connsiteY107" fmla="*/ 946673 h 5100662"/>
              <a:gd name="connsiteX108" fmla="*/ 5868211 w 8202621"/>
              <a:gd name="connsiteY108" fmla="*/ 946673 h 5100662"/>
              <a:gd name="connsiteX109" fmla="*/ 5760635 w 8202621"/>
              <a:gd name="connsiteY109" fmla="*/ 1011219 h 5100662"/>
              <a:gd name="connsiteX110" fmla="*/ 5653058 w 8202621"/>
              <a:gd name="connsiteY110" fmla="*/ 1151068 h 5100662"/>
              <a:gd name="connsiteX111" fmla="*/ 5362602 w 8202621"/>
              <a:gd name="connsiteY111" fmla="*/ 1204857 h 5100662"/>
              <a:gd name="connsiteX112" fmla="*/ 5276541 w 8202621"/>
              <a:gd name="connsiteY112" fmla="*/ 1376979 h 5100662"/>
              <a:gd name="connsiteX113" fmla="*/ 5104418 w 8202621"/>
              <a:gd name="connsiteY113" fmla="*/ 1280160 h 5100662"/>
              <a:gd name="connsiteX114" fmla="*/ 5061388 w 8202621"/>
              <a:gd name="connsiteY114" fmla="*/ 1420009 h 5100662"/>
              <a:gd name="connsiteX115" fmla="*/ 5104418 w 8202621"/>
              <a:gd name="connsiteY115" fmla="*/ 1538344 h 5100662"/>
              <a:gd name="connsiteX116" fmla="*/ 4803204 w 8202621"/>
              <a:gd name="connsiteY116" fmla="*/ 1742739 h 5100662"/>
              <a:gd name="connsiteX117" fmla="*/ 4566536 w 8202621"/>
              <a:gd name="connsiteY117" fmla="*/ 1742739 h 5100662"/>
              <a:gd name="connsiteX118" fmla="*/ 4190018 w 8202621"/>
              <a:gd name="connsiteY118" fmla="*/ 1861073 h 5100662"/>
              <a:gd name="connsiteX119" fmla="*/ 4039411 w 8202621"/>
              <a:gd name="connsiteY119" fmla="*/ 1850315 h 5100662"/>
              <a:gd name="connsiteX120" fmla="*/ 3845774 w 8202621"/>
              <a:gd name="connsiteY120" fmla="*/ 1807285 h 5100662"/>
              <a:gd name="connsiteX121" fmla="*/ 3727439 w 8202621"/>
              <a:gd name="connsiteY121" fmla="*/ 1699708 h 5100662"/>
              <a:gd name="connsiteX122" fmla="*/ 3286376 w 8202621"/>
              <a:gd name="connsiteY122" fmla="*/ 1699708 h 5100662"/>
              <a:gd name="connsiteX123" fmla="*/ 3071223 w 8202621"/>
              <a:gd name="connsiteY123" fmla="*/ 1678193 h 5100662"/>
              <a:gd name="connsiteX124" fmla="*/ 2888343 w 8202621"/>
              <a:gd name="connsiteY124" fmla="*/ 1430767 h 5100662"/>
              <a:gd name="connsiteX125" fmla="*/ 2587129 w 8202621"/>
              <a:gd name="connsiteY125" fmla="*/ 1237129 h 5100662"/>
              <a:gd name="connsiteX126" fmla="*/ 2339703 w 8202621"/>
              <a:gd name="connsiteY126" fmla="*/ 1204857 h 5100662"/>
              <a:gd name="connsiteX127" fmla="*/ 2339703 w 8202621"/>
              <a:gd name="connsiteY127" fmla="*/ 903642 h 5100662"/>
              <a:gd name="connsiteX128" fmla="*/ 2135308 w 8202621"/>
              <a:gd name="connsiteY128" fmla="*/ 677732 h 5100662"/>
              <a:gd name="connsiteX129" fmla="*/ 1973943 w 8202621"/>
              <a:gd name="connsiteY129" fmla="*/ 677732 h 5100662"/>
              <a:gd name="connsiteX130" fmla="*/ 1887882 w 8202621"/>
              <a:gd name="connsiteY130" fmla="*/ 462579 h 5100662"/>
              <a:gd name="connsiteX131" fmla="*/ 1683487 w 8202621"/>
              <a:gd name="connsiteY131" fmla="*/ 484094 h 5100662"/>
              <a:gd name="connsiteX132" fmla="*/ 1683487 w 8202621"/>
              <a:gd name="connsiteY132" fmla="*/ 484094 h 5100662"/>
              <a:gd name="connsiteX133" fmla="*/ 1586668 w 8202621"/>
              <a:gd name="connsiteY133" fmla="*/ 860612 h 5100662"/>
              <a:gd name="connsiteX134" fmla="*/ 1274696 w 8202621"/>
              <a:gd name="connsiteY134" fmla="*/ 839097 h 5100662"/>
              <a:gd name="connsiteX135" fmla="*/ 1070301 w 8202621"/>
              <a:gd name="connsiteY135" fmla="*/ 1172584 h 5100662"/>
              <a:gd name="connsiteX136" fmla="*/ 812117 w 8202621"/>
              <a:gd name="connsiteY136" fmla="*/ 1269402 h 5100662"/>
              <a:gd name="connsiteX137" fmla="*/ 919694 w 8202621"/>
              <a:gd name="connsiteY137" fmla="*/ 1473798 h 5100662"/>
              <a:gd name="connsiteX138" fmla="*/ 941209 w 8202621"/>
              <a:gd name="connsiteY138" fmla="*/ 1764254 h 5100662"/>
              <a:gd name="connsiteX139" fmla="*/ 446357 w 8202621"/>
              <a:gd name="connsiteY139" fmla="*/ 2054711 h 5100662"/>
              <a:gd name="connsiteX140" fmla="*/ 381811 w 8202621"/>
              <a:gd name="connsiteY140" fmla="*/ 2162287 h 5100662"/>
              <a:gd name="connsiteX141" fmla="*/ 252719 w 8202621"/>
              <a:gd name="connsiteY141" fmla="*/ 2130014 h 5100662"/>
              <a:gd name="connsiteX142" fmla="*/ 26809 w 8202621"/>
              <a:gd name="connsiteY142" fmla="*/ 2151529 h 5100662"/>
              <a:gd name="connsiteX143" fmla="*/ 0 w 8202621"/>
              <a:gd name="connsiteY143" fmla="*/ 2241347 h 510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8202621" h="5100662">
                <a:moveTo>
                  <a:pt x="0" y="2241347"/>
                </a:moveTo>
                <a:lnTo>
                  <a:pt x="29029" y="2473576"/>
                </a:lnTo>
                <a:lnTo>
                  <a:pt x="174172" y="2430033"/>
                </a:lnTo>
                <a:lnTo>
                  <a:pt x="188686" y="2676776"/>
                </a:lnTo>
                <a:lnTo>
                  <a:pt x="101600" y="2691290"/>
                </a:lnTo>
                <a:lnTo>
                  <a:pt x="362857" y="2909004"/>
                </a:lnTo>
                <a:lnTo>
                  <a:pt x="595086" y="2909004"/>
                </a:lnTo>
                <a:lnTo>
                  <a:pt x="740229" y="3344433"/>
                </a:lnTo>
                <a:lnTo>
                  <a:pt x="595086" y="3475062"/>
                </a:lnTo>
                <a:lnTo>
                  <a:pt x="1045029" y="3837919"/>
                </a:lnTo>
                <a:lnTo>
                  <a:pt x="1132114" y="3721804"/>
                </a:lnTo>
                <a:lnTo>
                  <a:pt x="1654629" y="4142719"/>
                </a:lnTo>
                <a:lnTo>
                  <a:pt x="2017486" y="4113690"/>
                </a:lnTo>
                <a:lnTo>
                  <a:pt x="2061029" y="4244319"/>
                </a:lnTo>
                <a:lnTo>
                  <a:pt x="2220686" y="4084662"/>
                </a:lnTo>
                <a:lnTo>
                  <a:pt x="2496457" y="4215290"/>
                </a:lnTo>
                <a:lnTo>
                  <a:pt x="2757714" y="3910490"/>
                </a:lnTo>
                <a:lnTo>
                  <a:pt x="3004457" y="3954033"/>
                </a:lnTo>
                <a:lnTo>
                  <a:pt x="3004457" y="3954033"/>
                </a:lnTo>
                <a:lnTo>
                  <a:pt x="3178629" y="4084662"/>
                </a:lnTo>
                <a:lnTo>
                  <a:pt x="3323772" y="4171747"/>
                </a:lnTo>
                <a:lnTo>
                  <a:pt x="3280229" y="4491062"/>
                </a:lnTo>
                <a:lnTo>
                  <a:pt x="3193143" y="4665233"/>
                </a:lnTo>
                <a:lnTo>
                  <a:pt x="3439886" y="4882947"/>
                </a:lnTo>
                <a:lnTo>
                  <a:pt x="3439886" y="5042604"/>
                </a:lnTo>
                <a:lnTo>
                  <a:pt x="3773714" y="5100662"/>
                </a:lnTo>
                <a:lnTo>
                  <a:pt x="3788229" y="4970033"/>
                </a:lnTo>
                <a:lnTo>
                  <a:pt x="4223657" y="4853919"/>
                </a:lnTo>
                <a:lnTo>
                  <a:pt x="4310743" y="4839404"/>
                </a:lnTo>
                <a:lnTo>
                  <a:pt x="4426857" y="4882947"/>
                </a:lnTo>
                <a:lnTo>
                  <a:pt x="4383656" y="5002306"/>
                </a:lnTo>
                <a:lnTo>
                  <a:pt x="4674112" y="5088367"/>
                </a:lnTo>
                <a:lnTo>
                  <a:pt x="4889265" y="5077609"/>
                </a:lnTo>
                <a:lnTo>
                  <a:pt x="4889265" y="5077609"/>
                </a:lnTo>
                <a:lnTo>
                  <a:pt x="5029115" y="5088367"/>
                </a:lnTo>
                <a:lnTo>
                  <a:pt x="5351844" y="4948518"/>
                </a:lnTo>
                <a:lnTo>
                  <a:pt x="5351844" y="4883972"/>
                </a:lnTo>
                <a:lnTo>
                  <a:pt x="5351844" y="4883972"/>
                </a:lnTo>
                <a:lnTo>
                  <a:pt x="5728362" y="4883972"/>
                </a:lnTo>
                <a:lnTo>
                  <a:pt x="5965030" y="4690334"/>
                </a:lnTo>
                <a:lnTo>
                  <a:pt x="6169425" y="4432151"/>
                </a:lnTo>
                <a:lnTo>
                  <a:pt x="6416851" y="3980329"/>
                </a:lnTo>
                <a:lnTo>
                  <a:pt x="6481397" y="3797449"/>
                </a:lnTo>
                <a:lnTo>
                  <a:pt x="6320032" y="3743661"/>
                </a:lnTo>
                <a:lnTo>
                  <a:pt x="6320032" y="3743661"/>
                </a:lnTo>
                <a:lnTo>
                  <a:pt x="6449124" y="3679115"/>
                </a:lnTo>
                <a:lnTo>
                  <a:pt x="6449124" y="3679115"/>
                </a:lnTo>
                <a:lnTo>
                  <a:pt x="6266244" y="3474720"/>
                </a:lnTo>
                <a:lnTo>
                  <a:pt x="6481397" y="3571539"/>
                </a:lnTo>
                <a:lnTo>
                  <a:pt x="6406094" y="3442447"/>
                </a:lnTo>
                <a:lnTo>
                  <a:pt x="6406094" y="3442447"/>
                </a:lnTo>
                <a:lnTo>
                  <a:pt x="6233971" y="3141233"/>
                </a:lnTo>
                <a:lnTo>
                  <a:pt x="6094122" y="3044414"/>
                </a:lnTo>
                <a:lnTo>
                  <a:pt x="6266244" y="2850777"/>
                </a:lnTo>
                <a:lnTo>
                  <a:pt x="6373821" y="2764715"/>
                </a:lnTo>
                <a:lnTo>
                  <a:pt x="6524428" y="2689412"/>
                </a:lnTo>
                <a:lnTo>
                  <a:pt x="6524428" y="2689412"/>
                </a:lnTo>
                <a:lnTo>
                  <a:pt x="6416851" y="2624866"/>
                </a:lnTo>
                <a:lnTo>
                  <a:pt x="6277002" y="2528047"/>
                </a:lnTo>
                <a:lnTo>
                  <a:pt x="6147910" y="2710927"/>
                </a:lnTo>
                <a:lnTo>
                  <a:pt x="6029576" y="2624866"/>
                </a:lnTo>
                <a:lnTo>
                  <a:pt x="6104879" y="2506532"/>
                </a:lnTo>
                <a:lnTo>
                  <a:pt x="5900484" y="2420471"/>
                </a:lnTo>
                <a:lnTo>
                  <a:pt x="5900484" y="2420471"/>
                </a:lnTo>
                <a:lnTo>
                  <a:pt x="6115637" y="2216075"/>
                </a:lnTo>
                <a:lnTo>
                  <a:pt x="6330790" y="2108499"/>
                </a:lnTo>
                <a:lnTo>
                  <a:pt x="6449124" y="2033195"/>
                </a:lnTo>
                <a:lnTo>
                  <a:pt x="6459882" y="2216075"/>
                </a:lnTo>
                <a:lnTo>
                  <a:pt x="6675035" y="2162287"/>
                </a:lnTo>
                <a:lnTo>
                  <a:pt x="6847157" y="2162287"/>
                </a:lnTo>
                <a:lnTo>
                  <a:pt x="7148371" y="1850315"/>
                </a:lnTo>
                <a:lnTo>
                  <a:pt x="7331251" y="1936377"/>
                </a:lnTo>
                <a:lnTo>
                  <a:pt x="7331251" y="1936377"/>
                </a:lnTo>
                <a:lnTo>
                  <a:pt x="7578677" y="1688951"/>
                </a:lnTo>
                <a:lnTo>
                  <a:pt x="7718527" y="1678193"/>
                </a:lnTo>
                <a:lnTo>
                  <a:pt x="7718527" y="1312433"/>
                </a:lnTo>
                <a:lnTo>
                  <a:pt x="7772315" y="1269402"/>
                </a:lnTo>
                <a:lnTo>
                  <a:pt x="7772315" y="1269402"/>
                </a:lnTo>
                <a:lnTo>
                  <a:pt x="7955195" y="1237129"/>
                </a:lnTo>
                <a:lnTo>
                  <a:pt x="8105802" y="785308"/>
                </a:lnTo>
                <a:lnTo>
                  <a:pt x="8202621" y="699247"/>
                </a:lnTo>
                <a:lnTo>
                  <a:pt x="8202621" y="699247"/>
                </a:lnTo>
                <a:lnTo>
                  <a:pt x="8127317" y="580913"/>
                </a:lnTo>
                <a:lnTo>
                  <a:pt x="7901407" y="699247"/>
                </a:lnTo>
                <a:lnTo>
                  <a:pt x="7901407" y="699247"/>
                </a:lnTo>
                <a:lnTo>
                  <a:pt x="7675496" y="742278"/>
                </a:lnTo>
                <a:lnTo>
                  <a:pt x="7653981" y="548640"/>
                </a:lnTo>
                <a:lnTo>
                  <a:pt x="7352767" y="311972"/>
                </a:lnTo>
                <a:lnTo>
                  <a:pt x="7352767" y="311972"/>
                </a:lnTo>
                <a:lnTo>
                  <a:pt x="7191402" y="204395"/>
                </a:lnTo>
                <a:lnTo>
                  <a:pt x="7019279" y="96819"/>
                </a:lnTo>
                <a:lnTo>
                  <a:pt x="6868672" y="215153"/>
                </a:lnTo>
                <a:lnTo>
                  <a:pt x="6739581" y="0"/>
                </a:lnTo>
                <a:lnTo>
                  <a:pt x="6621247" y="64546"/>
                </a:lnTo>
                <a:lnTo>
                  <a:pt x="6513670" y="215153"/>
                </a:lnTo>
                <a:lnTo>
                  <a:pt x="6513670" y="215153"/>
                </a:lnTo>
                <a:lnTo>
                  <a:pt x="6158668" y="129092"/>
                </a:lnTo>
                <a:lnTo>
                  <a:pt x="6029576" y="225911"/>
                </a:lnTo>
                <a:lnTo>
                  <a:pt x="6029576" y="225911"/>
                </a:lnTo>
                <a:lnTo>
                  <a:pt x="5911242" y="387275"/>
                </a:lnTo>
                <a:lnTo>
                  <a:pt x="5760635" y="355002"/>
                </a:lnTo>
                <a:lnTo>
                  <a:pt x="5577755" y="602428"/>
                </a:lnTo>
                <a:lnTo>
                  <a:pt x="5577755" y="602428"/>
                </a:lnTo>
                <a:lnTo>
                  <a:pt x="5878969" y="785308"/>
                </a:lnTo>
                <a:lnTo>
                  <a:pt x="6008061" y="688489"/>
                </a:lnTo>
                <a:lnTo>
                  <a:pt x="6201698" y="914400"/>
                </a:lnTo>
                <a:lnTo>
                  <a:pt x="6040334" y="946673"/>
                </a:lnTo>
                <a:lnTo>
                  <a:pt x="5868211" y="946673"/>
                </a:lnTo>
                <a:lnTo>
                  <a:pt x="5868211" y="946673"/>
                </a:lnTo>
                <a:lnTo>
                  <a:pt x="5760635" y="1011219"/>
                </a:lnTo>
                <a:lnTo>
                  <a:pt x="5653058" y="1151068"/>
                </a:lnTo>
                <a:lnTo>
                  <a:pt x="5362602" y="1204857"/>
                </a:lnTo>
                <a:lnTo>
                  <a:pt x="5276541" y="1376979"/>
                </a:lnTo>
                <a:lnTo>
                  <a:pt x="5104418" y="1280160"/>
                </a:lnTo>
                <a:lnTo>
                  <a:pt x="5061388" y="1420009"/>
                </a:lnTo>
                <a:lnTo>
                  <a:pt x="5104418" y="1538344"/>
                </a:lnTo>
                <a:lnTo>
                  <a:pt x="4803204" y="1742739"/>
                </a:lnTo>
                <a:lnTo>
                  <a:pt x="4566536" y="1742739"/>
                </a:lnTo>
                <a:lnTo>
                  <a:pt x="4190018" y="1861073"/>
                </a:lnTo>
                <a:lnTo>
                  <a:pt x="4039411" y="1850315"/>
                </a:lnTo>
                <a:lnTo>
                  <a:pt x="3845774" y="1807285"/>
                </a:lnTo>
                <a:lnTo>
                  <a:pt x="3727439" y="1699708"/>
                </a:lnTo>
                <a:lnTo>
                  <a:pt x="3286376" y="1699708"/>
                </a:lnTo>
                <a:lnTo>
                  <a:pt x="3071223" y="1678193"/>
                </a:lnTo>
                <a:lnTo>
                  <a:pt x="2888343" y="1430767"/>
                </a:lnTo>
                <a:lnTo>
                  <a:pt x="2587129" y="1237129"/>
                </a:lnTo>
                <a:lnTo>
                  <a:pt x="2339703" y="1204857"/>
                </a:lnTo>
                <a:lnTo>
                  <a:pt x="2339703" y="903642"/>
                </a:lnTo>
                <a:lnTo>
                  <a:pt x="2135308" y="677732"/>
                </a:lnTo>
                <a:lnTo>
                  <a:pt x="1973943" y="677732"/>
                </a:lnTo>
                <a:lnTo>
                  <a:pt x="1887882" y="462579"/>
                </a:lnTo>
                <a:lnTo>
                  <a:pt x="1683487" y="484094"/>
                </a:lnTo>
                <a:lnTo>
                  <a:pt x="1683487" y="484094"/>
                </a:lnTo>
                <a:lnTo>
                  <a:pt x="1586668" y="860612"/>
                </a:lnTo>
                <a:lnTo>
                  <a:pt x="1274696" y="839097"/>
                </a:lnTo>
                <a:lnTo>
                  <a:pt x="1070301" y="1172584"/>
                </a:lnTo>
                <a:lnTo>
                  <a:pt x="812117" y="1269402"/>
                </a:lnTo>
                <a:lnTo>
                  <a:pt x="919694" y="1473798"/>
                </a:lnTo>
                <a:lnTo>
                  <a:pt x="941209" y="1764254"/>
                </a:lnTo>
                <a:lnTo>
                  <a:pt x="446357" y="2054711"/>
                </a:lnTo>
                <a:lnTo>
                  <a:pt x="381811" y="2162287"/>
                </a:lnTo>
                <a:lnTo>
                  <a:pt x="252719" y="2130014"/>
                </a:lnTo>
                <a:lnTo>
                  <a:pt x="26809" y="2151529"/>
                </a:lnTo>
                <a:lnTo>
                  <a:pt x="0" y="2241347"/>
                </a:lnTo>
                <a:close/>
              </a:path>
            </a:pathLst>
          </a:custGeom>
          <a:solidFill>
            <a:srgbClr val="E00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15" name="Q23">
            <a:extLst>
              <a:ext uri="{FF2B5EF4-FFF2-40B4-BE49-F238E27FC236}">
                <a16:creationId xmlns:a16="http://schemas.microsoft.com/office/drawing/2014/main" id="{BA4116FB-B562-EB49-9F1F-142BD9777F9B}"/>
              </a:ext>
            </a:extLst>
          </p:cNvPr>
          <p:cNvSpPr txBox="1"/>
          <p:nvPr/>
        </p:nvSpPr>
        <p:spPr>
          <a:xfrm>
            <a:off x="10981412" y="6334780"/>
            <a:ext cx="1210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rgbClr val="538C85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(Q23)</a:t>
            </a:r>
          </a:p>
        </p:txBody>
      </p:sp>
      <p:sp>
        <p:nvSpPr>
          <p:cNvPr id="8" name="! 29,7%">
            <a:extLst>
              <a:ext uri="{FF2B5EF4-FFF2-40B4-BE49-F238E27FC236}">
                <a16:creationId xmlns:a16="http://schemas.microsoft.com/office/drawing/2014/main" id="{60EDF04A-59A1-0A40-A5B5-A9044C1E8A05}"/>
              </a:ext>
            </a:extLst>
          </p:cNvPr>
          <p:cNvSpPr txBox="1"/>
          <p:nvPr/>
        </p:nvSpPr>
        <p:spPr>
          <a:xfrm>
            <a:off x="5599889" y="3556850"/>
            <a:ext cx="36348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sz="8000" dirty="0">
                <a:solidFill>
                  <a:srgbClr val="91F3E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100</a:t>
            </a:r>
            <a:r>
              <a:rPr lang="de-DE" sz="8000" b="1" dirty="0">
                <a:solidFill>
                  <a:srgbClr val="91F3E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%</a:t>
            </a:r>
            <a:endParaRPr lang="de-DE" sz="8000" b="1" dirty="0">
              <a:solidFill>
                <a:srgbClr val="91F3E6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6" name="! Kreis">
            <a:extLst>
              <a:ext uri="{FF2B5EF4-FFF2-40B4-BE49-F238E27FC236}">
                <a16:creationId xmlns:a16="http://schemas.microsoft.com/office/drawing/2014/main" id="{86C22CFA-2D00-7D46-A77D-862345F80C6D}"/>
              </a:ext>
            </a:extLst>
          </p:cNvPr>
          <p:cNvSpPr/>
          <p:nvPr/>
        </p:nvSpPr>
        <p:spPr>
          <a:xfrm>
            <a:off x="-7044339" y="3062520"/>
            <a:ext cx="988662" cy="988661"/>
          </a:xfrm>
          <a:prstGeom prst="ellipse">
            <a:avLst/>
          </a:prstGeom>
          <a:solidFill>
            <a:srgbClr val="011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! 6">
            <a:extLst>
              <a:ext uri="{FF2B5EF4-FFF2-40B4-BE49-F238E27FC236}">
                <a16:creationId xmlns:a16="http://schemas.microsoft.com/office/drawing/2014/main" id="{ED483711-ABCE-DE4A-9DD9-285C98483ADE}"/>
              </a:ext>
            </a:extLst>
          </p:cNvPr>
          <p:cNvSpPr txBox="1"/>
          <p:nvPr/>
        </p:nvSpPr>
        <p:spPr>
          <a:xfrm>
            <a:off x="-6997226" y="2989164"/>
            <a:ext cx="1042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dirty="0">
                <a:solidFill>
                  <a:srgbClr val="91F3E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6</a:t>
            </a:r>
            <a:endParaRPr lang="de-DE" sz="3600" dirty="0">
              <a:solidFill>
                <a:srgbClr val="91F3E6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8" name="! Punkt">
            <a:extLst>
              <a:ext uri="{FF2B5EF4-FFF2-40B4-BE49-F238E27FC236}">
                <a16:creationId xmlns:a16="http://schemas.microsoft.com/office/drawing/2014/main" id="{B67230F3-93D5-B34E-BBBB-C61AE42B1028}"/>
              </a:ext>
            </a:extLst>
          </p:cNvPr>
          <p:cNvSpPr/>
          <p:nvPr/>
        </p:nvSpPr>
        <p:spPr>
          <a:xfrm>
            <a:off x="-6204613" y="3942980"/>
            <a:ext cx="108201" cy="108201"/>
          </a:xfrm>
          <a:prstGeom prst="ellipse">
            <a:avLst/>
          </a:prstGeom>
          <a:solidFill>
            <a:srgbClr val="011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! Kreis 1. Platz">
            <a:extLst>
              <a:ext uri="{FF2B5EF4-FFF2-40B4-BE49-F238E27FC236}">
                <a16:creationId xmlns:a16="http://schemas.microsoft.com/office/drawing/2014/main" id="{14079BDF-6828-474B-B04C-DF6B098E74E2}"/>
              </a:ext>
            </a:extLst>
          </p:cNvPr>
          <p:cNvSpPr/>
          <p:nvPr/>
        </p:nvSpPr>
        <p:spPr>
          <a:xfrm>
            <a:off x="5516495" y="14974306"/>
            <a:ext cx="975922" cy="975922"/>
          </a:xfrm>
          <a:prstGeom prst="ellipse">
            <a:avLst/>
          </a:prstGeom>
          <a:solidFill>
            <a:srgbClr val="E00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! 1">
            <a:extLst>
              <a:ext uri="{FF2B5EF4-FFF2-40B4-BE49-F238E27FC236}">
                <a16:creationId xmlns:a16="http://schemas.microsoft.com/office/drawing/2014/main" id="{A82818D0-A4DA-5B4A-93D5-2825519927E5}"/>
              </a:ext>
            </a:extLst>
          </p:cNvPr>
          <p:cNvSpPr txBox="1"/>
          <p:nvPr/>
        </p:nvSpPr>
        <p:spPr>
          <a:xfrm>
            <a:off x="5599889" y="14974306"/>
            <a:ext cx="8178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>
                <a:solidFill>
                  <a:srgbClr val="91F3E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1</a:t>
            </a:r>
            <a:endParaRPr lang="de-DE" sz="6000" dirty="0">
              <a:solidFill>
                <a:srgbClr val="91F3E6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21" name="! Punkt">
            <a:extLst>
              <a:ext uri="{FF2B5EF4-FFF2-40B4-BE49-F238E27FC236}">
                <a16:creationId xmlns:a16="http://schemas.microsoft.com/office/drawing/2014/main" id="{9E627C7B-AC24-DC43-8FF0-38A7F6D315FC}"/>
              </a:ext>
            </a:extLst>
          </p:cNvPr>
          <p:cNvSpPr/>
          <p:nvPr/>
        </p:nvSpPr>
        <p:spPr>
          <a:xfrm>
            <a:off x="6322101" y="15852806"/>
            <a:ext cx="113868" cy="113868"/>
          </a:xfrm>
          <a:prstGeom prst="ellipse">
            <a:avLst/>
          </a:prstGeom>
          <a:solidFill>
            <a:srgbClr val="E00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84659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 Deutschland">
            <a:extLst>
              <a:ext uri="{FF2B5EF4-FFF2-40B4-BE49-F238E27FC236}">
                <a16:creationId xmlns:a16="http://schemas.microsoft.com/office/drawing/2014/main" id="{C8E884DE-95D3-794B-B2C1-3C71E3F90C6B}"/>
              </a:ext>
            </a:extLst>
          </p:cNvPr>
          <p:cNvSpPr/>
          <p:nvPr/>
        </p:nvSpPr>
        <p:spPr>
          <a:xfrm>
            <a:off x="-2267130" y="3429000"/>
            <a:ext cx="1526136" cy="2013428"/>
          </a:xfrm>
          <a:custGeom>
            <a:avLst/>
            <a:gdLst>
              <a:gd name="connsiteX0" fmla="*/ 104931 w 4272197"/>
              <a:gd name="connsiteY0" fmla="*/ 2323475 h 5636301"/>
              <a:gd name="connsiteX1" fmla="*/ 404735 w 4272197"/>
              <a:gd name="connsiteY1" fmla="*/ 2323475 h 5636301"/>
              <a:gd name="connsiteX2" fmla="*/ 569626 w 4272197"/>
              <a:gd name="connsiteY2" fmla="*/ 2038662 h 5636301"/>
              <a:gd name="connsiteX3" fmla="*/ 434715 w 4272197"/>
              <a:gd name="connsiteY3" fmla="*/ 1858780 h 5636301"/>
              <a:gd name="connsiteX4" fmla="*/ 569626 w 4272197"/>
              <a:gd name="connsiteY4" fmla="*/ 1663908 h 5636301"/>
              <a:gd name="connsiteX5" fmla="*/ 629587 w 4272197"/>
              <a:gd name="connsiteY5" fmla="*/ 1244183 h 5636301"/>
              <a:gd name="connsiteX6" fmla="*/ 494676 w 4272197"/>
              <a:gd name="connsiteY6" fmla="*/ 1154242 h 5636301"/>
              <a:gd name="connsiteX7" fmla="*/ 569626 w 4272197"/>
              <a:gd name="connsiteY7" fmla="*/ 1019331 h 5636301"/>
              <a:gd name="connsiteX8" fmla="*/ 974361 w 4272197"/>
              <a:gd name="connsiteY8" fmla="*/ 929390 h 5636301"/>
              <a:gd name="connsiteX9" fmla="*/ 1079292 w 4272197"/>
              <a:gd name="connsiteY9" fmla="*/ 1154242 h 5636301"/>
              <a:gd name="connsiteX10" fmla="*/ 1109272 w 4272197"/>
              <a:gd name="connsiteY10" fmla="*/ 959370 h 5636301"/>
              <a:gd name="connsiteX11" fmla="*/ 1274164 w 4272197"/>
              <a:gd name="connsiteY11" fmla="*/ 1124262 h 5636301"/>
              <a:gd name="connsiteX12" fmla="*/ 1274164 w 4272197"/>
              <a:gd name="connsiteY12" fmla="*/ 824459 h 5636301"/>
              <a:gd name="connsiteX13" fmla="*/ 1469036 w 4272197"/>
              <a:gd name="connsiteY13" fmla="*/ 824459 h 5636301"/>
              <a:gd name="connsiteX14" fmla="*/ 1379095 w 4272197"/>
              <a:gd name="connsiteY14" fmla="*/ 569626 h 5636301"/>
              <a:gd name="connsiteX15" fmla="*/ 1334125 w 4272197"/>
              <a:gd name="connsiteY15" fmla="*/ 509665 h 5636301"/>
              <a:gd name="connsiteX16" fmla="*/ 1274164 w 4272197"/>
              <a:gd name="connsiteY16" fmla="*/ 479685 h 5636301"/>
              <a:gd name="connsiteX17" fmla="*/ 1424066 w 4272197"/>
              <a:gd name="connsiteY17" fmla="*/ 299803 h 5636301"/>
              <a:gd name="connsiteX18" fmla="*/ 1229194 w 4272197"/>
              <a:gd name="connsiteY18" fmla="*/ 0 h 5636301"/>
              <a:gd name="connsiteX19" fmla="*/ 1603948 w 4272197"/>
              <a:gd name="connsiteY19" fmla="*/ 29980 h 5636301"/>
              <a:gd name="connsiteX20" fmla="*/ 1603948 w 4272197"/>
              <a:gd name="connsiteY20" fmla="*/ 29980 h 5636301"/>
              <a:gd name="connsiteX21" fmla="*/ 1888761 w 4272197"/>
              <a:gd name="connsiteY21" fmla="*/ 74951 h 5636301"/>
              <a:gd name="connsiteX22" fmla="*/ 1963712 w 4272197"/>
              <a:gd name="connsiteY22" fmla="*/ 284813 h 5636301"/>
              <a:gd name="connsiteX23" fmla="*/ 2278505 w 4272197"/>
              <a:gd name="connsiteY23" fmla="*/ 434715 h 5636301"/>
              <a:gd name="connsiteX24" fmla="*/ 2473377 w 4272197"/>
              <a:gd name="connsiteY24" fmla="*/ 254833 h 5636301"/>
              <a:gd name="connsiteX25" fmla="*/ 2533338 w 4272197"/>
              <a:gd name="connsiteY25" fmla="*/ 374754 h 5636301"/>
              <a:gd name="connsiteX26" fmla="*/ 2323476 w 4272197"/>
              <a:gd name="connsiteY26" fmla="*/ 629587 h 5636301"/>
              <a:gd name="connsiteX27" fmla="*/ 2518348 w 4272197"/>
              <a:gd name="connsiteY27" fmla="*/ 719528 h 5636301"/>
              <a:gd name="connsiteX28" fmla="*/ 2683239 w 4272197"/>
              <a:gd name="connsiteY28" fmla="*/ 569626 h 5636301"/>
              <a:gd name="connsiteX29" fmla="*/ 2818151 w 4272197"/>
              <a:gd name="connsiteY29" fmla="*/ 569626 h 5636301"/>
              <a:gd name="connsiteX30" fmla="*/ 3057994 w 4272197"/>
              <a:gd name="connsiteY30" fmla="*/ 344774 h 5636301"/>
              <a:gd name="connsiteX31" fmla="*/ 3417758 w 4272197"/>
              <a:gd name="connsiteY31" fmla="*/ 344774 h 5636301"/>
              <a:gd name="connsiteX32" fmla="*/ 3477718 w 4272197"/>
              <a:gd name="connsiteY32" fmla="*/ 149901 h 5636301"/>
              <a:gd name="connsiteX33" fmla="*/ 3732551 w 4272197"/>
              <a:gd name="connsiteY33" fmla="*/ 539646 h 5636301"/>
              <a:gd name="connsiteX34" fmla="*/ 3972394 w 4272197"/>
              <a:gd name="connsiteY34" fmla="*/ 1124262 h 5636301"/>
              <a:gd name="connsiteX35" fmla="*/ 3987384 w 4272197"/>
              <a:gd name="connsiteY35" fmla="*/ 1424065 h 5636301"/>
              <a:gd name="connsiteX36" fmla="*/ 3837482 w 4272197"/>
              <a:gd name="connsiteY36" fmla="*/ 1514006 h 5636301"/>
              <a:gd name="connsiteX37" fmla="*/ 4077325 w 4272197"/>
              <a:gd name="connsiteY37" fmla="*/ 1813810 h 5636301"/>
              <a:gd name="connsiteX38" fmla="*/ 4137285 w 4272197"/>
              <a:gd name="connsiteY38" fmla="*/ 2578308 h 5636301"/>
              <a:gd name="connsiteX39" fmla="*/ 4272197 w 4272197"/>
              <a:gd name="connsiteY39" fmla="*/ 2788170 h 5636301"/>
              <a:gd name="connsiteX40" fmla="*/ 4152276 w 4272197"/>
              <a:gd name="connsiteY40" fmla="*/ 3087974 h 5636301"/>
              <a:gd name="connsiteX41" fmla="*/ 3942413 w 4272197"/>
              <a:gd name="connsiteY41" fmla="*/ 2953062 h 5636301"/>
              <a:gd name="connsiteX42" fmla="*/ 3972394 w 4272197"/>
              <a:gd name="connsiteY42" fmla="*/ 3087974 h 5636301"/>
              <a:gd name="connsiteX43" fmla="*/ 2998033 w 4272197"/>
              <a:gd name="connsiteY43" fmla="*/ 3522688 h 5636301"/>
              <a:gd name="connsiteX44" fmla="*/ 2818151 w 4272197"/>
              <a:gd name="connsiteY44" fmla="*/ 3462728 h 5636301"/>
              <a:gd name="connsiteX45" fmla="*/ 3102964 w 4272197"/>
              <a:gd name="connsiteY45" fmla="*/ 3792511 h 5636301"/>
              <a:gd name="connsiteX46" fmla="*/ 3057994 w 4272197"/>
              <a:gd name="connsiteY46" fmla="*/ 3972393 h 5636301"/>
              <a:gd name="connsiteX47" fmla="*/ 3207895 w 4272197"/>
              <a:gd name="connsiteY47" fmla="*/ 4182255 h 5636301"/>
              <a:gd name="connsiteX48" fmla="*/ 3207895 w 4272197"/>
              <a:gd name="connsiteY48" fmla="*/ 4182255 h 5636301"/>
              <a:gd name="connsiteX49" fmla="*/ 3702571 w 4272197"/>
              <a:gd name="connsiteY49" fmla="*/ 4616970 h 5636301"/>
              <a:gd name="connsiteX50" fmla="*/ 3627620 w 4272197"/>
              <a:gd name="connsiteY50" fmla="*/ 4811842 h 5636301"/>
              <a:gd name="connsiteX51" fmla="*/ 3552669 w 4272197"/>
              <a:gd name="connsiteY51" fmla="*/ 4766872 h 5636301"/>
              <a:gd name="connsiteX52" fmla="*/ 3252866 w 4272197"/>
              <a:gd name="connsiteY52" fmla="*/ 5021705 h 5636301"/>
              <a:gd name="connsiteX53" fmla="*/ 3327817 w 4272197"/>
              <a:gd name="connsiteY53" fmla="*/ 5471410 h 5636301"/>
              <a:gd name="connsiteX54" fmla="*/ 3013023 w 4272197"/>
              <a:gd name="connsiteY54" fmla="*/ 5381469 h 5636301"/>
              <a:gd name="connsiteX55" fmla="*/ 2593299 w 4272197"/>
              <a:gd name="connsiteY55" fmla="*/ 5501390 h 5636301"/>
              <a:gd name="connsiteX56" fmla="*/ 2593299 w 4272197"/>
              <a:gd name="connsiteY56" fmla="*/ 5501390 h 5636301"/>
              <a:gd name="connsiteX57" fmla="*/ 2413417 w 4272197"/>
              <a:gd name="connsiteY57" fmla="*/ 5576341 h 5636301"/>
              <a:gd name="connsiteX58" fmla="*/ 2218544 w 4272197"/>
              <a:gd name="connsiteY58" fmla="*/ 5441429 h 5636301"/>
              <a:gd name="connsiteX59" fmla="*/ 1993692 w 4272197"/>
              <a:gd name="connsiteY59" fmla="*/ 5636301 h 5636301"/>
              <a:gd name="connsiteX60" fmla="*/ 1558977 w 4272197"/>
              <a:gd name="connsiteY60" fmla="*/ 5276537 h 5636301"/>
              <a:gd name="connsiteX61" fmla="*/ 794479 w 4272197"/>
              <a:gd name="connsiteY61" fmla="*/ 5426439 h 5636301"/>
              <a:gd name="connsiteX62" fmla="*/ 824459 w 4272197"/>
              <a:gd name="connsiteY62" fmla="*/ 4856813 h 5636301"/>
              <a:gd name="connsiteX63" fmla="*/ 1064302 w 4272197"/>
              <a:gd name="connsiteY63" fmla="*/ 4452078 h 5636301"/>
              <a:gd name="connsiteX64" fmla="*/ 404735 w 4272197"/>
              <a:gd name="connsiteY64" fmla="*/ 4287187 h 5636301"/>
              <a:gd name="connsiteX65" fmla="*/ 314794 w 4272197"/>
              <a:gd name="connsiteY65" fmla="*/ 4182255 h 5636301"/>
              <a:gd name="connsiteX66" fmla="*/ 314794 w 4272197"/>
              <a:gd name="connsiteY66" fmla="*/ 4182255 h 5636301"/>
              <a:gd name="connsiteX67" fmla="*/ 269823 w 4272197"/>
              <a:gd name="connsiteY67" fmla="*/ 3927423 h 5636301"/>
              <a:gd name="connsiteX68" fmla="*/ 89941 w 4272197"/>
              <a:gd name="connsiteY68" fmla="*/ 3717560 h 5636301"/>
              <a:gd name="connsiteX69" fmla="*/ 89941 w 4272197"/>
              <a:gd name="connsiteY69" fmla="*/ 3567659 h 5636301"/>
              <a:gd name="connsiteX70" fmla="*/ 209862 w 4272197"/>
              <a:gd name="connsiteY70" fmla="*/ 3447737 h 5636301"/>
              <a:gd name="connsiteX71" fmla="*/ 89941 w 4272197"/>
              <a:gd name="connsiteY71" fmla="*/ 3237875 h 5636301"/>
              <a:gd name="connsiteX72" fmla="*/ 0 w 4272197"/>
              <a:gd name="connsiteY72" fmla="*/ 2983042 h 5636301"/>
              <a:gd name="connsiteX73" fmla="*/ 59961 w 4272197"/>
              <a:gd name="connsiteY73" fmla="*/ 2893101 h 5636301"/>
              <a:gd name="connsiteX74" fmla="*/ 164892 w 4272197"/>
              <a:gd name="connsiteY74" fmla="*/ 2743200 h 5636301"/>
              <a:gd name="connsiteX75" fmla="*/ 0 w 4272197"/>
              <a:gd name="connsiteY75" fmla="*/ 2398426 h 5636301"/>
              <a:gd name="connsiteX76" fmla="*/ 104931 w 4272197"/>
              <a:gd name="connsiteY76" fmla="*/ 2323475 h 5636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4272197" h="5636301">
                <a:moveTo>
                  <a:pt x="104931" y="2323475"/>
                </a:moveTo>
                <a:lnTo>
                  <a:pt x="404735" y="2323475"/>
                </a:lnTo>
                <a:lnTo>
                  <a:pt x="569626" y="2038662"/>
                </a:lnTo>
                <a:lnTo>
                  <a:pt x="434715" y="1858780"/>
                </a:lnTo>
                <a:lnTo>
                  <a:pt x="569626" y="1663908"/>
                </a:lnTo>
                <a:lnTo>
                  <a:pt x="629587" y="1244183"/>
                </a:lnTo>
                <a:lnTo>
                  <a:pt x="494676" y="1154242"/>
                </a:lnTo>
                <a:lnTo>
                  <a:pt x="569626" y="1019331"/>
                </a:lnTo>
                <a:lnTo>
                  <a:pt x="974361" y="929390"/>
                </a:lnTo>
                <a:lnTo>
                  <a:pt x="1079292" y="1154242"/>
                </a:lnTo>
                <a:lnTo>
                  <a:pt x="1109272" y="959370"/>
                </a:lnTo>
                <a:lnTo>
                  <a:pt x="1274164" y="1124262"/>
                </a:lnTo>
                <a:lnTo>
                  <a:pt x="1274164" y="824459"/>
                </a:lnTo>
                <a:lnTo>
                  <a:pt x="1469036" y="824459"/>
                </a:lnTo>
                <a:lnTo>
                  <a:pt x="1379095" y="569626"/>
                </a:lnTo>
                <a:lnTo>
                  <a:pt x="1334125" y="509665"/>
                </a:lnTo>
                <a:lnTo>
                  <a:pt x="1274164" y="479685"/>
                </a:lnTo>
                <a:lnTo>
                  <a:pt x="1424066" y="299803"/>
                </a:lnTo>
                <a:lnTo>
                  <a:pt x="1229194" y="0"/>
                </a:lnTo>
                <a:lnTo>
                  <a:pt x="1603948" y="29980"/>
                </a:lnTo>
                <a:lnTo>
                  <a:pt x="1603948" y="29980"/>
                </a:lnTo>
                <a:lnTo>
                  <a:pt x="1888761" y="74951"/>
                </a:lnTo>
                <a:lnTo>
                  <a:pt x="1963712" y="284813"/>
                </a:lnTo>
                <a:lnTo>
                  <a:pt x="2278505" y="434715"/>
                </a:lnTo>
                <a:lnTo>
                  <a:pt x="2473377" y="254833"/>
                </a:lnTo>
                <a:lnTo>
                  <a:pt x="2533338" y="374754"/>
                </a:lnTo>
                <a:lnTo>
                  <a:pt x="2323476" y="629587"/>
                </a:lnTo>
                <a:lnTo>
                  <a:pt x="2518348" y="719528"/>
                </a:lnTo>
                <a:lnTo>
                  <a:pt x="2683239" y="569626"/>
                </a:lnTo>
                <a:lnTo>
                  <a:pt x="2818151" y="569626"/>
                </a:lnTo>
                <a:lnTo>
                  <a:pt x="3057994" y="344774"/>
                </a:lnTo>
                <a:lnTo>
                  <a:pt x="3417758" y="344774"/>
                </a:lnTo>
                <a:lnTo>
                  <a:pt x="3477718" y="149901"/>
                </a:lnTo>
                <a:lnTo>
                  <a:pt x="3732551" y="539646"/>
                </a:lnTo>
                <a:lnTo>
                  <a:pt x="3972394" y="1124262"/>
                </a:lnTo>
                <a:lnTo>
                  <a:pt x="3987384" y="1424065"/>
                </a:lnTo>
                <a:lnTo>
                  <a:pt x="3837482" y="1514006"/>
                </a:lnTo>
                <a:lnTo>
                  <a:pt x="4077325" y="1813810"/>
                </a:lnTo>
                <a:lnTo>
                  <a:pt x="4137285" y="2578308"/>
                </a:lnTo>
                <a:lnTo>
                  <a:pt x="4272197" y="2788170"/>
                </a:lnTo>
                <a:lnTo>
                  <a:pt x="4152276" y="3087974"/>
                </a:lnTo>
                <a:lnTo>
                  <a:pt x="3942413" y="2953062"/>
                </a:lnTo>
                <a:lnTo>
                  <a:pt x="3972394" y="3087974"/>
                </a:lnTo>
                <a:lnTo>
                  <a:pt x="2998033" y="3522688"/>
                </a:lnTo>
                <a:lnTo>
                  <a:pt x="2818151" y="3462728"/>
                </a:lnTo>
                <a:lnTo>
                  <a:pt x="3102964" y="3792511"/>
                </a:lnTo>
                <a:lnTo>
                  <a:pt x="3057994" y="3972393"/>
                </a:lnTo>
                <a:lnTo>
                  <a:pt x="3207895" y="4182255"/>
                </a:lnTo>
                <a:lnTo>
                  <a:pt x="3207895" y="4182255"/>
                </a:lnTo>
                <a:lnTo>
                  <a:pt x="3702571" y="4616970"/>
                </a:lnTo>
                <a:lnTo>
                  <a:pt x="3627620" y="4811842"/>
                </a:lnTo>
                <a:lnTo>
                  <a:pt x="3552669" y="4766872"/>
                </a:lnTo>
                <a:lnTo>
                  <a:pt x="3252866" y="5021705"/>
                </a:lnTo>
                <a:lnTo>
                  <a:pt x="3327817" y="5471410"/>
                </a:lnTo>
                <a:lnTo>
                  <a:pt x="3013023" y="5381469"/>
                </a:lnTo>
                <a:lnTo>
                  <a:pt x="2593299" y="5501390"/>
                </a:lnTo>
                <a:lnTo>
                  <a:pt x="2593299" y="5501390"/>
                </a:lnTo>
                <a:lnTo>
                  <a:pt x="2413417" y="5576341"/>
                </a:lnTo>
                <a:lnTo>
                  <a:pt x="2218544" y="5441429"/>
                </a:lnTo>
                <a:lnTo>
                  <a:pt x="1993692" y="5636301"/>
                </a:lnTo>
                <a:lnTo>
                  <a:pt x="1558977" y="5276537"/>
                </a:lnTo>
                <a:lnTo>
                  <a:pt x="794479" y="5426439"/>
                </a:lnTo>
                <a:lnTo>
                  <a:pt x="824459" y="4856813"/>
                </a:lnTo>
                <a:lnTo>
                  <a:pt x="1064302" y="4452078"/>
                </a:lnTo>
                <a:lnTo>
                  <a:pt x="404735" y="4287187"/>
                </a:lnTo>
                <a:lnTo>
                  <a:pt x="314794" y="4182255"/>
                </a:lnTo>
                <a:lnTo>
                  <a:pt x="314794" y="4182255"/>
                </a:lnTo>
                <a:lnTo>
                  <a:pt x="269823" y="3927423"/>
                </a:lnTo>
                <a:lnTo>
                  <a:pt x="89941" y="3717560"/>
                </a:lnTo>
                <a:lnTo>
                  <a:pt x="89941" y="3567659"/>
                </a:lnTo>
                <a:lnTo>
                  <a:pt x="209862" y="3447737"/>
                </a:lnTo>
                <a:lnTo>
                  <a:pt x="89941" y="3237875"/>
                </a:lnTo>
                <a:lnTo>
                  <a:pt x="0" y="2983042"/>
                </a:lnTo>
                <a:lnTo>
                  <a:pt x="59961" y="2893101"/>
                </a:lnTo>
                <a:lnTo>
                  <a:pt x="164892" y="2743200"/>
                </a:lnTo>
                <a:lnTo>
                  <a:pt x="0" y="2398426"/>
                </a:lnTo>
                <a:lnTo>
                  <a:pt x="104931" y="2323475"/>
                </a:lnTo>
                <a:close/>
              </a:path>
            </a:pathLst>
          </a:custGeom>
          <a:solidFill>
            <a:srgbClr val="01162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11627"/>
              </a:solidFill>
            </a:endParaRPr>
          </a:p>
        </p:txBody>
      </p:sp>
      <p:sp>
        <p:nvSpPr>
          <p:cNvPr id="3" name="! Überschrift">
            <a:extLst>
              <a:ext uri="{FF2B5EF4-FFF2-40B4-BE49-F238E27FC236}">
                <a16:creationId xmlns:a16="http://schemas.microsoft.com/office/drawing/2014/main" id="{9496D25F-4448-A243-86F7-3B6DEDDA8CF5}"/>
              </a:ext>
            </a:extLst>
          </p:cNvPr>
          <p:cNvSpPr txBox="1"/>
          <p:nvPr/>
        </p:nvSpPr>
        <p:spPr>
          <a:xfrm>
            <a:off x="830327" y="-1038162"/>
            <a:ext cx="105313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u="sng" dirty="0">
                <a:solidFill>
                  <a:srgbClr val="011627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Welche Rolle s</a:t>
            </a:r>
            <a:r>
              <a:rPr lang="de-DE" sz="5400" dirty="0">
                <a:solidFill>
                  <a:srgbClr val="011627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</a:t>
            </a:r>
            <a:r>
              <a:rPr lang="de-DE" sz="5400" u="sng" dirty="0">
                <a:solidFill>
                  <a:srgbClr val="011627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ielt Deutschland?</a:t>
            </a:r>
          </a:p>
        </p:txBody>
      </p:sp>
      <p:sp>
        <p:nvSpPr>
          <p:cNvPr id="10" name="! 2,0%">
            <a:extLst>
              <a:ext uri="{FF2B5EF4-FFF2-40B4-BE49-F238E27FC236}">
                <a16:creationId xmlns:a16="http://schemas.microsoft.com/office/drawing/2014/main" id="{35E4F895-D09B-0749-A713-81B6B3353628}"/>
              </a:ext>
            </a:extLst>
          </p:cNvPr>
          <p:cNvSpPr txBox="1"/>
          <p:nvPr/>
        </p:nvSpPr>
        <p:spPr>
          <a:xfrm>
            <a:off x="-3968067" y="5442428"/>
            <a:ext cx="1297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≈33</a:t>
            </a:r>
            <a:r>
              <a:rPr lang="de-DE" sz="2800" b="1" dirty="0">
                <a:solidFill>
                  <a:srgbClr val="011627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%</a:t>
            </a:r>
            <a:endParaRPr lang="de-DE" sz="2800" b="1" dirty="0">
              <a:solidFill>
                <a:srgbClr val="011627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4" name="! China">
            <a:extLst>
              <a:ext uri="{FF2B5EF4-FFF2-40B4-BE49-F238E27FC236}">
                <a16:creationId xmlns:a16="http://schemas.microsoft.com/office/drawing/2014/main" id="{545CE655-AA9C-B64B-9ADD-1F5E2C526C6F}"/>
              </a:ext>
            </a:extLst>
          </p:cNvPr>
          <p:cNvSpPr/>
          <p:nvPr/>
        </p:nvSpPr>
        <p:spPr>
          <a:xfrm>
            <a:off x="12999254" y="1259343"/>
            <a:ext cx="9517746" cy="5918451"/>
          </a:xfrm>
          <a:custGeom>
            <a:avLst/>
            <a:gdLst>
              <a:gd name="connsiteX0" fmla="*/ 0 w 8202621"/>
              <a:gd name="connsiteY0" fmla="*/ 2241347 h 5100662"/>
              <a:gd name="connsiteX1" fmla="*/ 29029 w 8202621"/>
              <a:gd name="connsiteY1" fmla="*/ 2473576 h 5100662"/>
              <a:gd name="connsiteX2" fmla="*/ 174172 w 8202621"/>
              <a:gd name="connsiteY2" fmla="*/ 2430033 h 5100662"/>
              <a:gd name="connsiteX3" fmla="*/ 188686 w 8202621"/>
              <a:gd name="connsiteY3" fmla="*/ 2676776 h 5100662"/>
              <a:gd name="connsiteX4" fmla="*/ 101600 w 8202621"/>
              <a:gd name="connsiteY4" fmla="*/ 2691290 h 5100662"/>
              <a:gd name="connsiteX5" fmla="*/ 362857 w 8202621"/>
              <a:gd name="connsiteY5" fmla="*/ 2909004 h 5100662"/>
              <a:gd name="connsiteX6" fmla="*/ 595086 w 8202621"/>
              <a:gd name="connsiteY6" fmla="*/ 2909004 h 5100662"/>
              <a:gd name="connsiteX7" fmla="*/ 740229 w 8202621"/>
              <a:gd name="connsiteY7" fmla="*/ 3344433 h 5100662"/>
              <a:gd name="connsiteX8" fmla="*/ 595086 w 8202621"/>
              <a:gd name="connsiteY8" fmla="*/ 3475062 h 5100662"/>
              <a:gd name="connsiteX9" fmla="*/ 1045029 w 8202621"/>
              <a:gd name="connsiteY9" fmla="*/ 3837919 h 5100662"/>
              <a:gd name="connsiteX10" fmla="*/ 1132114 w 8202621"/>
              <a:gd name="connsiteY10" fmla="*/ 3721804 h 5100662"/>
              <a:gd name="connsiteX11" fmla="*/ 1654629 w 8202621"/>
              <a:gd name="connsiteY11" fmla="*/ 4142719 h 5100662"/>
              <a:gd name="connsiteX12" fmla="*/ 2017486 w 8202621"/>
              <a:gd name="connsiteY12" fmla="*/ 4113690 h 5100662"/>
              <a:gd name="connsiteX13" fmla="*/ 2061029 w 8202621"/>
              <a:gd name="connsiteY13" fmla="*/ 4244319 h 5100662"/>
              <a:gd name="connsiteX14" fmla="*/ 2220686 w 8202621"/>
              <a:gd name="connsiteY14" fmla="*/ 4084662 h 5100662"/>
              <a:gd name="connsiteX15" fmla="*/ 2496457 w 8202621"/>
              <a:gd name="connsiteY15" fmla="*/ 4215290 h 5100662"/>
              <a:gd name="connsiteX16" fmla="*/ 2757714 w 8202621"/>
              <a:gd name="connsiteY16" fmla="*/ 3910490 h 5100662"/>
              <a:gd name="connsiteX17" fmla="*/ 3004457 w 8202621"/>
              <a:gd name="connsiteY17" fmla="*/ 3954033 h 5100662"/>
              <a:gd name="connsiteX18" fmla="*/ 3004457 w 8202621"/>
              <a:gd name="connsiteY18" fmla="*/ 3954033 h 5100662"/>
              <a:gd name="connsiteX19" fmla="*/ 3178629 w 8202621"/>
              <a:gd name="connsiteY19" fmla="*/ 4084662 h 5100662"/>
              <a:gd name="connsiteX20" fmla="*/ 3323772 w 8202621"/>
              <a:gd name="connsiteY20" fmla="*/ 4171747 h 5100662"/>
              <a:gd name="connsiteX21" fmla="*/ 3280229 w 8202621"/>
              <a:gd name="connsiteY21" fmla="*/ 4491062 h 5100662"/>
              <a:gd name="connsiteX22" fmla="*/ 3193143 w 8202621"/>
              <a:gd name="connsiteY22" fmla="*/ 4665233 h 5100662"/>
              <a:gd name="connsiteX23" fmla="*/ 3439886 w 8202621"/>
              <a:gd name="connsiteY23" fmla="*/ 4882947 h 5100662"/>
              <a:gd name="connsiteX24" fmla="*/ 3439886 w 8202621"/>
              <a:gd name="connsiteY24" fmla="*/ 5042604 h 5100662"/>
              <a:gd name="connsiteX25" fmla="*/ 3773714 w 8202621"/>
              <a:gd name="connsiteY25" fmla="*/ 5100662 h 5100662"/>
              <a:gd name="connsiteX26" fmla="*/ 3788229 w 8202621"/>
              <a:gd name="connsiteY26" fmla="*/ 4970033 h 5100662"/>
              <a:gd name="connsiteX27" fmla="*/ 4223657 w 8202621"/>
              <a:gd name="connsiteY27" fmla="*/ 4853919 h 5100662"/>
              <a:gd name="connsiteX28" fmla="*/ 4310743 w 8202621"/>
              <a:gd name="connsiteY28" fmla="*/ 4839404 h 5100662"/>
              <a:gd name="connsiteX29" fmla="*/ 4426857 w 8202621"/>
              <a:gd name="connsiteY29" fmla="*/ 4882947 h 5100662"/>
              <a:gd name="connsiteX30" fmla="*/ 4383656 w 8202621"/>
              <a:gd name="connsiteY30" fmla="*/ 5002306 h 5100662"/>
              <a:gd name="connsiteX31" fmla="*/ 4674112 w 8202621"/>
              <a:gd name="connsiteY31" fmla="*/ 5088367 h 5100662"/>
              <a:gd name="connsiteX32" fmla="*/ 4889265 w 8202621"/>
              <a:gd name="connsiteY32" fmla="*/ 5077609 h 5100662"/>
              <a:gd name="connsiteX33" fmla="*/ 4889265 w 8202621"/>
              <a:gd name="connsiteY33" fmla="*/ 5077609 h 5100662"/>
              <a:gd name="connsiteX34" fmla="*/ 5029115 w 8202621"/>
              <a:gd name="connsiteY34" fmla="*/ 5088367 h 5100662"/>
              <a:gd name="connsiteX35" fmla="*/ 5351844 w 8202621"/>
              <a:gd name="connsiteY35" fmla="*/ 4948518 h 5100662"/>
              <a:gd name="connsiteX36" fmla="*/ 5351844 w 8202621"/>
              <a:gd name="connsiteY36" fmla="*/ 4883972 h 5100662"/>
              <a:gd name="connsiteX37" fmla="*/ 5351844 w 8202621"/>
              <a:gd name="connsiteY37" fmla="*/ 4883972 h 5100662"/>
              <a:gd name="connsiteX38" fmla="*/ 5728362 w 8202621"/>
              <a:gd name="connsiteY38" fmla="*/ 4883972 h 5100662"/>
              <a:gd name="connsiteX39" fmla="*/ 5965030 w 8202621"/>
              <a:gd name="connsiteY39" fmla="*/ 4690334 h 5100662"/>
              <a:gd name="connsiteX40" fmla="*/ 6169425 w 8202621"/>
              <a:gd name="connsiteY40" fmla="*/ 4432151 h 5100662"/>
              <a:gd name="connsiteX41" fmla="*/ 6416851 w 8202621"/>
              <a:gd name="connsiteY41" fmla="*/ 3980329 h 5100662"/>
              <a:gd name="connsiteX42" fmla="*/ 6481397 w 8202621"/>
              <a:gd name="connsiteY42" fmla="*/ 3797449 h 5100662"/>
              <a:gd name="connsiteX43" fmla="*/ 6320032 w 8202621"/>
              <a:gd name="connsiteY43" fmla="*/ 3743661 h 5100662"/>
              <a:gd name="connsiteX44" fmla="*/ 6320032 w 8202621"/>
              <a:gd name="connsiteY44" fmla="*/ 3743661 h 5100662"/>
              <a:gd name="connsiteX45" fmla="*/ 6449124 w 8202621"/>
              <a:gd name="connsiteY45" fmla="*/ 3679115 h 5100662"/>
              <a:gd name="connsiteX46" fmla="*/ 6449124 w 8202621"/>
              <a:gd name="connsiteY46" fmla="*/ 3679115 h 5100662"/>
              <a:gd name="connsiteX47" fmla="*/ 6266244 w 8202621"/>
              <a:gd name="connsiteY47" fmla="*/ 3474720 h 5100662"/>
              <a:gd name="connsiteX48" fmla="*/ 6481397 w 8202621"/>
              <a:gd name="connsiteY48" fmla="*/ 3571539 h 5100662"/>
              <a:gd name="connsiteX49" fmla="*/ 6406094 w 8202621"/>
              <a:gd name="connsiteY49" fmla="*/ 3442447 h 5100662"/>
              <a:gd name="connsiteX50" fmla="*/ 6406094 w 8202621"/>
              <a:gd name="connsiteY50" fmla="*/ 3442447 h 5100662"/>
              <a:gd name="connsiteX51" fmla="*/ 6233971 w 8202621"/>
              <a:gd name="connsiteY51" fmla="*/ 3141233 h 5100662"/>
              <a:gd name="connsiteX52" fmla="*/ 6094122 w 8202621"/>
              <a:gd name="connsiteY52" fmla="*/ 3044414 h 5100662"/>
              <a:gd name="connsiteX53" fmla="*/ 6266244 w 8202621"/>
              <a:gd name="connsiteY53" fmla="*/ 2850777 h 5100662"/>
              <a:gd name="connsiteX54" fmla="*/ 6373821 w 8202621"/>
              <a:gd name="connsiteY54" fmla="*/ 2764715 h 5100662"/>
              <a:gd name="connsiteX55" fmla="*/ 6524428 w 8202621"/>
              <a:gd name="connsiteY55" fmla="*/ 2689412 h 5100662"/>
              <a:gd name="connsiteX56" fmla="*/ 6524428 w 8202621"/>
              <a:gd name="connsiteY56" fmla="*/ 2689412 h 5100662"/>
              <a:gd name="connsiteX57" fmla="*/ 6416851 w 8202621"/>
              <a:gd name="connsiteY57" fmla="*/ 2624866 h 5100662"/>
              <a:gd name="connsiteX58" fmla="*/ 6277002 w 8202621"/>
              <a:gd name="connsiteY58" fmla="*/ 2528047 h 5100662"/>
              <a:gd name="connsiteX59" fmla="*/ 6147910 w 8202621"/>
              <a:gd name="connsiteY59" fmla="*/ 2710927 h 5100662"/>
              <a:gd name="connsiteX60" fmla="*/ 6029576 w 8202621"/>
              <a:gd name="connsiteY60" fmla="*/ 2624866 h 5100662"/>
              <a:gd name="connsiteX61" fmla="*/ 6104879 w 8202621"/>
              <a:gd name="connsiteY61" fmla="*/ 2506532 h 5100662"/>
              <a:gd name="connsiteX62" fmla="*/ 5900484 w 8202621"/>
              <a:gd name="connsiteY62" fmla="*/ 2420471 h 5100662"/>
              <a:gd name="connsiteX63" fmla="*/ 5900484 w 8202621"/>
              <a:gd name="connsiteY63" fmla="*/ 2420471 h 5100662"/>
              <a:gd name="connsiteX64" fmla="*/ 6115637 w 8202621"/>
              <a:gd name="connsiteY64" fmla="*/ 2216075 h 5100662"/>
              <a:gd name="connsiteX65" fmla="*/ 6330790 w 8202621"/>
              <a:gd name="connsiteY65" fmla="*/ 2108499 h 5100662"/>
              <a:gd name="connsiteX66" fmla="*/ 6449124 w 8202621"/>
              <a:gd name="connsiteY66" fmla="*/ 2033195 h 5100662"/>
              <a:gd name="connsiteX67" fmla="*/ 6459882 w 8202621"/>
              <a:gd name="connsiteY67" fmla="*/ 2216075 h 5100662"/>
              <a:gd name="connsiteX68" fmla="*/ 6675035 w 8202621"/>
              <a:gd name="connsiteY68" fmla="*/ 2162287 h 5100662"/>
              <a:gd name="connsiteX69" fmla="*/ 6847157 w 8202621"/>
              <a:gd name="connsiteY69" fmla="*/ 2162287 h 5100662"/>
              <a:gd name="connsiteX70" fmla="*/ 7148371 w 8202621"/>
              <a:gd name="connsiteY70" fmla="*/ 1850315 h 5100662"/>
              <a:gd name="connsiteX71" fmla="*/ 7331251 w 8202621"/>
              <a:gd name="connsiteY71" fmla="*/ 1936377 h 5100662"/>
              <a:gd name="connsiteX72" fmla="*/ 7331251 w 8202621"/>
              <a:gd name="connsiteY72" fmla="*/ 1936377 h 5100662"/>
              <a:gd name="connsiteX73" fmla="*/ 7578677 w 8202621"/>
              <a:gd name="connsiteY73" fmla="*/ 1688951 h 5100662"/>
              <a:gd name="connsiteX74" fmla="*/ 7718527 w 8202621"/>
              <a:gd name="connsiteY74" fmla="*/ 1678193 h 5100662"/>
              <a:gd name="connsiteX75" fmla="*/ 7718527 w 8202621"/>
              <a:gd name="connsiteY75" fmla="*/ 1312433 h 5100662"/>
              <a:gd name="connsiteX76" fmla="*/ 7772315 w 8202621"/>
              <a:gd name="connsiteY76" fmla="*/ 1269402 h 5100662"/>
              <a:gd name="connsiteX77" fmla="*/ 7772315 w 8202621"/>
              <a:gd name="connsiteY77" fmla="*/ 1269402 h 5100662"/>
              <a:gd name="connsiteX78" fmla="*/ 7955195 w 8202621"/>
              <a:gd name="connsiteY78" fmla="*/ 1237129 h 5100662"/>
              <a:gd name="connsiteX79" fmla="*/ 8105802 w 8202621"/>
              <a:gd name="connsiteY79" fmla="*/ 785308 h 5100662"/>
              <a:gd name="connsiteX80" fmla="*/ 8202621 w 8202621"/>
              <a:gd name="connsiteY80" fmla="*/ 699247 h 5100662"/>
              <a:gd name="connsiteX81" fmla="*/ 8202621 w 8202621"/>
              <a:gd name="connsiteY81" fmla="*/ 699247 h 5100662"/>
              <a:gd name="connsiteX82" fmla="*/ 8127317 w 8202621"/>
              <a:gd name="connsiteY82" fmla="*/ 580913 h 5100662"/>
              <a:gd name="connsiteX83" fmla="*/ 7901407 w 8202621"/>
              <a:gd name="connsiteY83" fmla="*/ 699247 h 5100662"/>
              <a:gd name="connsiteX84" fmla="*/ 7901407 w 8202621"/>
              <a:gd name="connsiteY84" fmla="*/ 699247 h 5100662"/>
              <a:gd name="connsiteX85" fmla="*/ 7675496 w 8202621"/>
              <a:gd name="connsiteY85" fmla="*/ 742278 h 5100662"/>
              <a:gd name="connsiteX86" fmla="*/ 7653981 w 8202621"/>
              <a:gd name="connsiteY86" fmla="*/ 548640 h 5100662"/>
              <a:gd name="connsiteX87" fmla="*/ 7352767 w 8202621"/>
              <a:gd name="connsiteY87" fmla="*/ 311972 h 5100662"/>
              <a:gd name="connsiteX88" fmla="*/ 7352767 w 8202621"/>
              <a:gd name="connsiteY88" fmla="*/ 311972 h 5100662"/>
              <a:gd name="connsiteX89" fmla="*/ 7191402 w 8202621"/>
              <a:gd name="connsiteY89" fmla="*/ 204395 h 5100662"/>
              <a:gd name="connsiteX90" fmla="*/ 7019279 w 8202621"/>
              <a:gd name="connsiteY90" fmla="*/ 96819 h 5100662"/>
              <a:gd name="connsiteX91" fmla="*/ 6868672 w 8202621"/>
              <a:gd name="connsiteY91" fmla="*/ 215153 h 5100662"/>
              <a:gd name="connsiteX92" fmla="*/ 6739581 w 8202621"/>
              <a:gd name="connsiteY92" fmla="*/ 0 h 5100662"/>
              <a:gd name="connsiteX93" fmla="*/ 6621247 w 8202621"/>
              <a:gd name="connsiteY93" fmla="*/ 64546 h 5100662"/>
              <a:gd name="connsiteX94" fmla="*/ 6513670 w 8202621"/>
              <a:gd name="connsiteY94" fmla="*/ 215153 h 5100662"/>
              <a:gd name="connsiteX95" fmla="*/ 6513670 w 8202621"/>
              <a:gd name="connsiteY95" fmla="*/ 215153 h 5100662"/>
              <a:gd name="connsiteX96" fmla="*/ 6158668 w 8202621"/>
              <a:gd name="connsiteY96" fmla="*/ 129092 h 5100662"/>
              <a:gd name="connsiteX97" fmla="*/ 6029576 w 8202621"/>
              <a:gd name="connsiteY97" fmla="*/ 225911 h 5100662"/>
              <a:gd name="connsiteX98" fmla="*/ 6029576 w 8202621"/>
              <a:gd name="connsiteY98" fmla="*/ 225911 h 5100662"/>
              <a:gd name="connsiteX99" fmla="*/ 5911242 w 8202621"/>
              <a:gd name="connsiteY99" fmla="*/ 387275 h 5100662"/>
              <a:gd name="connsiteX100" fmla="*/ 5760635 w 8202621"/>
              <a:gd name="connsiteY100" fmla="*/ 355002 h 5100662"/>
              <a:gd name="connsiteX101" fmla="*/ 5577755 w 8202621"/>
              <a:gd name="connsiteY101" fmla="*/ 602428 h 5100662"/>
              <a:gd name="connsiteX102" fmla="*/ 5577755 w 8202621"/>
              <a:gd name="connsiteY102" fmla="*/ 602428 h 5100662"/>
              <a:gd name="connsiteX103" fmla="*/ 5878969 w 8202621"/>
              <a:gd name="connsiteY103" fmla="*/ 785308 h 5100662"/>
              <a:gd name="connsiteX104" fmla="*/ 6008061 w 8202621"/>
              <a:gd name="connsiteY104" fmla="*/ 688489 h 5100662"/>
              <a:gd name="connsiteX105" fmla="*/ 6201698 w 8202621"/>
              <a:gd name="connsiteY105" fmla="*/ 914400 h 5100662"/>
              <a:gd name="connsiteX106" fmla="*/ 6040334 w 8202621"/>
              <a:gd name="connsiteY106" fmla="*/ 946673 h 5100662"/>
              <a:gd name="connsiteX107" fmla="*/ 5868211 w 8202621"/>
              <a:gd name="connsiteY107" fmla="*/ 946673 h 5100662"/>
              <a:gd name="connsiteX108" fmla="*/ 5868211 w 8202621"/>
              <a:gd name="connsiteY108" fmla="*/ 946673 h 5100662"/>
              <a:gd name="connsiteX109" fmla="*/ 5760635 w 8202621"/>
              <a:gd name="connsiteY109" fmla="*/ 1011219 h 5100662"/>
              <a:gd name="connsiteX110" fmla="*/ 5653058 w 8202621"/>
              <a:gd name="connsiteY110" fmla="*/ 1151068 h 5100662"/>
              <a:gd name="connsiteX111" fmla="*/ 5362602 w 8202621"/>
              <a:gd name="connsiteY111" fmla="*/ 1204857 h 5100662"/>
              <a:gd name="connsiteX112" fmla="*/ 5276541 w 8202621"/>
              <a:gd name="connsiteY112" fmla="*/ 1376979 h 5100662"/>
              <a:gd name="connsiteX113" fmla="*/ 5104418 w 8202621"/>
              <a:gd name="connsiteY113" fmla="*/ 1280160 h 5100662"/>
              <a:gd name="connsiteX114" fmla="*/ 5061388 w 8202621"/>
              <a:gd name="connsiteY114" fmla="*/ 1420009 h 5100662"/>
              <a:gd name="connsiteX115" fmla="*/ 5104418 w 8202621"/>
              <a:gd name="connsiteY115" fmla="*/ 1538344 h 5100662"/>
              <a:gd name="connsiteX116" fmla="*/ 4803204 w 8202621"/>
              <a:gd name="connsiteY116" fmla="*/ 1742739 h 5100662"/>
              <a:gd name="connsiteX117" fmla="*/ 4566536 w 8202621"/>
              <a:gd name="connsiteY117" fmla="*/ 1742739 h 5100662"/>
              <a:gd name="connsiteX118" fmla="*/ 4190018 w 8202621"/>
              <a:gd name="connsiteY118" fmla="*/ 1861073 h 5100662"/>
              <a:gd name="connsiteX119" fmla="*/ 4039411 w 8202621"/>
              <a:gd name="connsiteY119" fmla="*/ 1850315 h 5100662"/>
              <a:gd name="connsiteX120" fmla="*/ 3845774 w 8202621"/>
              <a:gd name="connsiteY120" fmla="*/ 1807285 h 5100662"/>
              <a:gd name="connsiteX121" fmla="*/ 3727439 w 8202621"/>
              <a:gd name="connsiteY121" fmla="*/ 1699708 h 5100662"/>
              <a:gd name="connsiteX122" fmla="*/ 3286376 w 8202621"/>
              <a:gd name="connsiteY122" fmla="*/ 1699708 h 5100662"/>
              <a:gd name="connsiteX123" fmla="*/ 3071223 w 8202621"/>
              <a:gd name="connsiteY123" fmla="*/ 1678193 h 5100662"/>
              <a:gd name="connsiteX124" fmla="*/ 2888343 w 8202621"/>
              <a:gd name="connsiteY124" fmla="*/ 1430767 h 5100662"/>
              <a:gd name="connsiteX125" fmla="*/ 2587129 w 8202621"/>
              <a:gd name="connsiteY125" fmla="*/ 1237129 h 5100662"/>
              <a:gd name="connsiteX126" fmla="*/ 2339703 w 8202621"/>
              <a:gd name="connsiteY126" fmla="*/ 1204857 h 5100662"/>
              <a:gd name="connsiteX127" fmla="*/ 2339703 w 8202621"/>
              <a:gd name="connsiteY127" fmla="*/ 903642 h 5100662"/>
              <a:gd name="connsiteX128" fmla="*/ 2135308 w 8202621"/>
              <a:gd name="connsiteY128" fmla="*/ 677732 h 5100662"/>
              <a:gd name="connsiteX129" fmla="*/ 1973943 w 8202621"/>
              <a:gd name="connsiteY129" fmla="*/ 677732 h 5100662"/>
              <a:gd name="connsiteX130" fmla="*/ 1887882 w 8202621"/>
              <a:gd name="connsiteY130" fmla="*/ 462579 h 5100662"/>
              <a:gd name="connsiteX131" fmla="*/ 1683487 w 8202621"/>
              <a:gd name="connsiteY131" fmla="*/ 484094 h 5100662"/>
              <a:gd name="connsiteX132" fmla="*/ 1683487 w 8202621"/>
              <a:gd name="connsiteY132" fmla="*/ 484094 h 5100662"/>
              <a:gd name="connsiteX133" fmla="*/ 1586668 w 8202621"/>
              <a:gd name="connsiteY133" fmla="*/ 860612 h 5100662"/>
              <a:gd name="connsiteX134" fmla="*/ 1274696 w 8202621"/>
              <a:gd name="connsiteY134" fmla="*/ 839097 h 5100662"/>
              <a:gd name="connsiteX135" fmla="*/ 1070301 w 8202621"/>
              <a:gd name="connsiteY135" fmla="*/ 1172584 h 5100662"/>
              <a:gd name="connsiteX136" fmla="*/ 812117 w 8202621"/>
              <a:gd name="connsiteY136" fmla="*/ 1269402 h 5100662"/>
              <a:gd name="connsiteX137" fmla="*/ 919694 w 8202621"/>
              <a:gd name="connsiteY137" fmla="*/ 1473798 h 5100662"/>
              <a:gd name="connsiteX138" fmla="*/ 941209 w 8202621"/>
              <a:gd name="connsiteY138" fmla="*/ 1764254 h 5100662"/>
              <a:gd name="connsiteX139" fmla="*/ 446357 w 8202621"/>
              <a:gd name="connsiteY139" fmla="*/ 2054711 h 5100662"/>
              <a:gd name="connsiteX140" fmla="*/ 381811 w 8202621"/>
              <a:gd name="connsiteY140" fmla="*/ 2162287 h 5100662"/>
              <a:gd name="connsiteX141" fmla="*/ 252719 w 8202621"/>
              <a:gd name="connsiteY141" fmla="*/ 2130014 h 5100662"/>
              <a:gd name="connsiteX142" fmla="*/ 26809 w 8202621"/>
              <a:gd name="connsiteY142" fmla="*/ 2151529 h 5100662"/>
              <a:gd name="connsiteX143" fmla="*/ 0 w 8202621"/>
              <a:gd name="connsiteY143" fmla="*/ 2241347 h 510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8202621" h="5100662">
                <a:moveTo>
                  <a:pt x="0" y="2241347"/>
                </a:moveTo>
                <a:lnTo>
                  <a:pt x="29029" y="2473576"/>
                </a:lnTo>
                <a:lnTo>
                  <a:pt x="174172" y="2430033"/>
                </a:lnTo>
                <a:lnTo>
                  <a:pt x="188686" y="2676776"/>
                </a:lnTo>
                <a:lnTo>
                  <a:pt x="101600" y="2691290"/>
                </a:lnTo>
                <a:lnTo>
                  <a:pt x="362857" y="2909004"/>
                </a:lnTo>
                <a:lnTo>
                  <a:pt x="595086" y="2909004"/>
                </a:lnTo>
                <a:lnTo>
                  <a:pt x="740229" y="3344433"/>
                </a:lnTo>
                <a:lnTo>
                  <a:pt x="595086" y="3475062"/>
                </a:lnTo>
                <a:lnTo>
                  <a:pt x="1045029" y="3837919"/>
                </a:lnTo>
                <a:lnTo>
                  <a:pt x="1132114" y="3721804"/>
                </a:lnTo>
                <a:lnTo>
                  <a:pt x="1654629" y="4142719"/>
                </a:lnTo>
                <a:lnTo>
                  <a:pt x="2017486" y="4113690"/>
                </a:lnTo>
                <a:lnTo>
                  <a:pt x="2061029" y="4244319"/>
                </a:lnTo>
                <a:lnTo>
                  <a:pt x="2220686" y="4084662"/>
                </a:lnTo>
                <a:lnTo>
                  <a:pt x="2496457" y="4215290"/>
                </a:lnTo>
                <a:lnTo>
                  <a:pt x="2757714" y="3910490"/>
                </a:lnTo>
                <a:lnTo>
                  <a:pt x="3004457" y="3954033"/>
                </a:lnTo>
                <a:lnTo>
                  <a:pt x="3004457" y="3954033"/>
                </a:lnTo>
                <a:lnTo>
                  <a:pt x="3178629" y="4084662"/>
                </a:lnTo>
                <a:lnTo>
                  <a:pt x="3323772" y="4171747"/>
                </a:lnTo>
                <a:lnTo>
                  <a:pt x="3280229" y="4491062"/>
                </a:lnTo>
                <a:lnTo>
                  <a:pt x="3193143" y="4665233"/>
                </a:lnTo>
                <a:lnTo>
                  <a:pt x="3439886" y="4882947"/>
                </a:lnTo>
                <a:lnTo>
                  <a:pt x="3439886" y="5042604"/>
                </a:lnTo>
                <a:lnTo>
                  <a:pt x="3773714" y="5100662"/>
                </a:lnTo>
                <a:lnTo>
                  <a:pt x="3788229" y="4970033"/>
                </a:lnTo>
                <a:lnTo>
                  <a:pt x="4223657" y="4853919"/>
                </a:lnTo>
                <a:lnTo>
                  <a:pt x="4310743" y="4839404"/>
                </a:lnTo>
                <a:lnTo>
                  <a:pt x="4426857" y="4882947"/>
                </a:lnTo>
                <a:lnTo>
                  <a:pt x="4383656" y="5002306"/>
                </a:lnTo>
                <a:lnTo>
                  <a:pt x="4674112" y="5088367"/>
                </a:lnTo>
                <a:lnTo>
                  <a:pt x="4889265" y="5077609"/>
                </a:lnTo>
                <a:lnTo>
                  <a:pt x="4889265" y="5077609"/>
                </a:lnTo>
                <a:lnTo>
                  <a:pt x="5029115" y="5088367"/>
                </a:lnTo>
                <a:lnTo>
                  <a:pt x="5351844" y="4948518"/>
                </a:lnTo>
                <a:lnTo>
                  <a:pt x="5351844" y="4883972"/>
                </a:lnTo>
                <a:lnTo>
                  <a:pt x="5351844" y="4883972"/>
                </a:lnTo>
                <a:lnTo>
                  <a:pt x="5728362" y="4883972"/>
                </a:lnTo>
                <a:lnTo>
                  <a:pt x="5965030" y="4690334"/>
                </a:lnTo>
                <a:lnTo>
                  <a:pt x="6169425" y="4432151"/>
                </a:lnTo>
                <a:lnTo>
                  <a:pt x="6416851" y="3980329"/>
                </a:lnTo>
                <a:lnTo>
                  <a:pt x="6481397" y="3797449"/>
                </a:lnTo>
                <a:lnTo>
                  <a:pt x="6320032" y="3743661"/>
                </a:lnTo>
                <a:lnTo>
                  <a:pt x="6320032" y="3743661"/>
                </a:lnTo>
                <a:lnTo>
                  <a:pt x="6449124" y="3679115"/>
                </a:lnTo>
                <a:lnTo>
                  <a:pt x="6449124" y="3679115"/>
                </a:lnTo>
                <a:lnTo>
                  <a:pt x="6266244" y="3474720"/>
                </a:lnTo>
                <a:lnTo>
                  <a:pt x="6481397" y="3571539"/>
                </a:lnTo>
                <a:lnTo>
                  <a:pt x="6406094" y="3442447"/>
                </a:lnTo>
                <a:lnTo>
                  <a:pt x="6406094" y="3442447"/>
                </a:lnTo>
                <a:lnTo>
                  <a:pt x="6233971" y="3141233"/>
                </a:lnTo>
                <a:lnTo>
                  <a:pt x="6094122" y="3044414"/>
                </a:lnTo>
                <a:lnTo>
                  <a:pt x="6266244" y="2850777"/>
                </a:lnTo>
                <a:lnTo>
                  <a:pt x="6373821" y="2764715"/>
                </a:lnTo>
                <a:lnTo>
                  <a:pt x="6524428" y="2689412"/>
                </a:lnTo>
                <a:lnTo>
                  <a:pt x="6524428" y="2689412"/>
                </a:lnTo>
                <a:lnTo>
                  <a:pt x="6416851" y="2624866"/>
                </a:lnTo>
                <a:lnTo>
                  <a:pt x="6277002" y="2528047"/>
                </a:lnTo>
                <a:lnTo>
                  <a:pt x="6147910" y="2710927"/>
                </a:lnTo>
                <a:lnTo>
                  <a:pt x="6029576" y="2624866"/>
                </a:lnTo>
                <a:lnTo>
                  <a:pt x="6104879" y="2506532"/>
                </a:lnTo>
                <a:lnTo>
                  <a:pt x="5900484" y="2420471"/>
                </a:lnTo>
                <a:lnTo>
                  <a:pt x="5900484" y="2420471"/>
                </a:lnTo>
                <a:lnTo>
                  <a:pt x="6115637" y="2216075"/>
                </a:lnTo>
                <a:lnTo>
                  <a:pt x="6330790" y="2108499"/>
                </a:lnTo>
                <a:lnTo>
                  <a:pt x="6449124" y="2033195"/>
                </a:lnTo>
                <a:lnTo>
                  <a:pt x="6459882" y="2216075"/>
                </a:lnTo>
                <a:lnTo>
                  <a:pt x="6675035" y="2162287"/>
                </a:lnTo>
                <a:lnTo>
                  <a:pt x="6847157" y="2162287"/>
                </a:lnTo>
                <a:lnTo>
                  <a:pt x="7148371" y="1850315"/>
                </a:lnTo>
                <a:lnTo>
                  <a:pt x="7331251" y="1936377"/>
                </a:lnTo>
                <a:lnTo>
                  <a:pt x="7331251" y="1936377"/>
                </a:lnTo>
                <a:lnTo>
                  <a:pt x="7578677" y="1688951"/>
                </a:lnTo>
                <a:lnTo>
                  <a:pt x="7718527" y="1678193"/>
                </a:lnTo>
                <a:lnTo>
                  <a:pt x="7718527" y="1312433"/>
                </a:lnTo>
                <a:lnTo>
                  <a:pt x="7772315" y="1269402"/>
                </a:lnTo>
                <a:lnTo>
                  <a:pt x="7772315" y="1269402"/>
                </a:lnTo>
                <a:lnTo>
                  <a:pt x="7955195" y="1237129"/>
                </a:lnTo>
                <a:lnTo>
                  <a:pt x="8105802" y="785308"/>
                </a:lnTo>
                <a:lnTo>
                  <a:pt x="8202621" y="699247"/>
                </a:lnTo>
                <a:lnTo>
                  <a:pt x="8202621" y="699247"/>
                </a:lnTo>
                <a:lnTo>
                  <a:pt x="8127317" y="580913"/>
                </a:lnTo>
                <a:lnTo>
                  <a:pt x="7901407" y="699247"/>
                </a:lnTo>
                <a:lnTo>
                  <a:pt x="7901407" y="699247"/>
                </a:lnTo>
                <a:lnTo>
                  <a:pt x="7675496" y="742278"/>
                </a:lnTo>
                <a:lnTo>
                  <a:pt x="7653981" y="548640"/>
                </a:lnTo>
                <a:lnTo>
                  <a:pt x="7352767" y="311972"/>
                </a:lnTo>
                <a:lnTo>
                  <a:pt x="7352767" y="311972"/>
                </a:lnTo>
                <a:lnTo>
                  <a:pt x="7191402" y="204395"/>
                </a:lnTo>
                <a:lnTo>
                  <a:pt x="7019279" y="96819"/>
                </a:lnTo>
                <a:lnTo>
                  <a:pt x="6868672" y="215153"/>
                </a:lnTo>
                <a:lnTo>
                  <a:pt x="6739581" y="0"/>
                </a:lnTo>
                <a:lnTo>
                  <a:pt x="6621247" y="64546"/>
                </a:lnTo>
                <a:lnTo>
                  <a:pt x="6513670" y="215153"/>
                </a:lnTo>
                <a:lnTo>
                  <a:pt x="6513670" y="215153"/>
                </a:lnTo>
                <a:lnTo>
                  <a:pt x="6158668" y="129092"/>
                </a:lnTo>
                <a:lnTo>
                  <a:pt x="6029576" y="225911"/>
                </a:lnTo>
                <a:lnTo>
                  <a:pt x="6029576" y="225911"/>
                </a:lnTo>
                <a:lnTo>
                  <a:pt x="5911242" y="387275"/>
                </a:lnTo>
                <a:lnTo>
                  <a:pt x="5760635" y="355002"/>
                </a:lnTo>
                <a:lnTo>
                  <a:pt x="5577755" y="602428"/>
                </a:lnTo>
                <a:lnTo>
                  <a:pt x="5577755" y="602428"/>
                </a:lnTo>
                <a:lnTo>
                  <a:pt x="5878969" y="785308"/>
                </a:lnTo>
                <a:lnTo>
                  <a:pt x="6008061" y="688489"/>
                </a:lnTo>
                <a:lnTo>
                  <a:pt x="6201698" y="914400"/>
                </a:lnTo>
                <a:lnTo>
                  <a:pt x="6040334" y="946673"/>
                </a:lnTo>
                <a:lnTo>
                  <a:pt x="5868211" y="946673"/>
                </a:lnTo>
                <a:lnTo>
                  <a:pt x="5868211" y="946673"/>
                </a:lnTo>
                <a:lnTo>
                  <a:pt x="5760635" y="1011219"/>
                </a:lnTo>
                <a:lnTo>
                  <a:pt x="5653058" y="1151068"/>
                </a:lnTo>
                <a:lnTo>
                  <a:pt x="5362602" y="1204857"/>
                </a:lnTo>
                <a:lnTo>
                  <a:pt x="5276541" y="1376979"/>
                </a:lnTo>
                <a:lnTo>
                  <a:pt x="5104418" y="1280160"/>
                </a:lnTo>
                <a:lnTo>
                  <a:pt x="5061388" y="1420009"/>
                </a:lnTo>
                <a:lnTo>
                  <a:pt x="5104418" y="1538344"/>
                </a:lnTo>
                <a:lnTo>
                  <a:pt x="4803204" y="1742739"/>
                </a:lnTo>
                <a:lnTo>
                  <a:pt x="4566536" y="1742739"/>
                </a:lnTo>
                <a:lnTo>
                  <a:pt x="4190018" y="1861073"/>
                </a:lnTo>
                <a:lnTo>
                  <a:pt x="4039411" y="1850315"/>
                </a:lnTo>
                <a:lnTo>
                  <a:pt x="3845774" y="1807285"/>
                </a:lnTo>
                <a:lnTo>
                  <a:pt x="3727439" y="1699708"/>
                </a:lnTo>
                <a:lnTo>
                  <a:pt x="3286376" y="1699708"/>
                </a:lnTo>
                <a:lnTo>
                  <a:pt x="3071223" y="1678193"/>
                </a:lnTo>
                <a:lnTo>
                  <a:pt x="2888343" y="1430767"/>
                </a:lnTo>
                <a:lnTo>
                  <a:pt x="2587129" y="1237129"/>
                </a:lnTo>
                <a:lnTo>
                  <a:pt x="2339703" y="1204857"/>
                </a:lnTo>
                <a:lnTo>
                  <a:pt x="2339703" y="903642"/>
                </a:lnTo>
                <a:lnTo>
                  <a:pt x="2135308" y="677732"/>
                </a:lnTo>
                <a:lnTo>
                  <a:pt x="1973943" y="677732"/>
                </a:lnTo>
                <a:lnTo>
                  <a:pt x="1887882" y="462579"/>
                </a:lnTo>
                <a:lnTo>
                  <a:pt x="1683487" y="484094"/>
                </a:lnTo>
                <a:lnTo>
                  <a:pt x="1683487" y="484094"/>
                </a:lnTo>
                <a:lnTo>
                  <a:pt x="1586668" y="860612"/>
                </a:lnTo>
                <a:lnTo>
                  <a:pt x="1274696" y="839097"/>
                </a:lnTo>
                <a:lnTo>
                  <a:pt x="1070301" y="1172584"/>
                </a:lnTo>
                <a:lnTo>
                  <a:pt x="812117" y="1269402"/>
                </a:lnTo>
                <a:lnTo>
                  <a:pt x="919694" y="1473798"/>
                </a:lnTo>
                <a:lnTo>
                  <a:pt x="941209" y="1764254"/>
                </a:lnTo>
                <a:lnTo>
                  <a:pt x="446357" y="2054711"/>
                </a:lnTo>
                <a:lnTo>
                  <a:pt x="381811" y="2162287"/>
                </a:lnTo>
                <a:lnTo>
                  <a:pt x="252719" y="2130014"/>
                </a:lnTo>
                <a:lnTo>
                  <a:pt x="26809" y="2151529"/>
                </a:lnTo>
                <a:lnTo>
                  <a:pt x="0" y="2241347"/>
                </a:lnTo>
                <a:close/>
              </a:path>
            </a:pathLst>
          </a:custGeom>
          <a:solidFill>
            <a:srgbClr val="E00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15" name="Q23">
            <a:extLst>
              <a:ext uri="{FF2B5EF4-FFF2-40B4-BE49-F238E27FC236}">
                <a16:creationId xmlns:a16="http://schemas.microsoft.com/office/drawing/2014/main" id="{BA4116FB-B562-EB49-9F1F-142BD9777F9B}"/>
              </a:ext>
            </a:extLst>
          </p:cNvPr>
          <p:cNvSpPr txBox="1"/>
          <p:nvPr/>
        </p:nvSpPr>
        <p:spPr>
          <a:xfrm>
            <a:off x="10981412" y="7185543"/>
            <a:ext cx="1210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rgbClr val="538C85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(Q23)</a:t>
            </a:r>
          </a:p>
        </p:txBody>
      </p:sp>
      <p:sp>
        <p:nvSpPr>
          <p:cNvPr id="8" name="! 29,7%">
            <a:extLst>
              <a:ext uri="{FF2B5EF4-FFF2-40B4-BE49-F238E27FC236}">
                <a16:creationId xmlns:a16="http://schemas.microsoft.com/office/drawing/2014/main" id="{60EDF04A-59A1-0A40-A5B5-A9044C1E8A05}"/>
              </a:ext>
            </a:extLst>
          </p:cNvPr>
          <p:cNvSpPr txBox="1"/>
          <p:nvPr/>
        </p:nvSpPr>
        <p:spPr>
          <a:xfrm>
            <a:off x="17353124" y="3556850"/>
            <a:ext cx="36348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sz="8000" dirty="0">
                <a:solidFill>
                  <a:srgbClr val="91F3E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100</a:t>
            </a:r>
            <a:r>
              <a:rPr lang="de-DE" sz="8000" b="1" dirty="0">
                <a:solidFill>
                  <a:srgbClr val="91F3E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%</a:t>
            </a:r>
            <a:endParaRPr lang="de-DE" sz="8000" b="1" dirty="0">
              <a:solidFill>
                <a:srgbClr val="91F3E6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6" name="! Kreis">
            <a:extLst>
              <a:ext uri="{FF2B5EF4-FFF2-40B4-BE49-F238E27FC236}">
                <a16:creationId xmlns:a16="http://schemas.microsoft.com/office/drawing/2014/main" id="{86C22CFA-2D00-7D46-A77D-862345F80C6D}"/>
              </a:ext>
            </a:extLst>
          </p:cNvPr>
          <p:cNvSpPr/>
          <p:nvPr/>
        </p:nvSpPr>
        <p:spPr>
          <a:xfrm>
            <a:off x="-7044339" y="3062520"/>
            <a:ext cx="988662" cy="988661"/>
          </a:xfrm>
          <a:prstGeom prst="ellipse">
            <a:avLst/>
          </a:prstGeom>
          <a:solidFill>
            <a:srgbClr val="011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! 6">
            <a:extLst>
              <a:ext uri="{FF2B5EF4-FFF2-40B4-BE49-F238E27FC236}">
                <a16:creationId xmlns:a16="http://schemas.microsoft.com/office/drawing/2014/main" id="{ED483711-ABCE-DE4A-9DD9-285C98483ADE}"/>
              </a:ext>
            </a:extLst>
          </p:cNvPr>
          <p:cNvSpPr txBox="1"/>
          <p:nvPr/>
        </p:nvSpPr>
        <p:spPr>
          <a:xfrm>
            <a:off x="-6997226" y="2989164"/>
            <a:ext cx="1042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dirty="0">
                <a:solidFill>
                  <a:srgbClr val="91F3E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6</a:t>
            </a:r>
            <a:endParaRPr lang="de-DE" sz="3600" dirty="0">
              <a:solidFill>
                <a:srgbClr val="91F3E6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8" name="! Punkt">
            <a:extLst>
              <a:ext uri="{FF2B5EF4-FFF2-40B4-BE49-F238E27FC236}">
                <a16:creationId xmlns:a16="http://schemas.microsoft.com/office/drawing/2014/main" id="{B67230F3-93D5-B34E-BBBB-C61AE42B1028}"/>
              </a:ext>
            </a:extLst>
          </p:cNvPr>
          <p:cNvSpPr/>
          <p:nvPr/>
        </p:nvSpPr>
        <p:spPr>
          <a:xfrm>
            <a:off x="-6204613" y="3942980"/>
            <a:ext cx="108201" cy="108201"/>
          </a:xfrm>
          <a:prstGeom prst="ellipse">
            <a:avLst/>
          </a:prstGeom>
          <a:solidFill>
            <a:srgbClr val="011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! Kreis 1. Platz">
            <a:extLst>
              <a:ext uri="{FF2B5EF4-FFF2-40B4-BE49-F238E27FC236}">
                <a16:creationId xmlns:a16="http://schemas.microsoft.com/office/drawing/2014/main" id="{14079BDF-6828-474B-B04C-DF6B098E74E2}"/>
              </a:ext>
            </a:extLst>
          </p:cNvPr>
          <p:cNvSpPr/>
          <p:nvPr/>
        </p:nvSpPr>
        <p:spPr>
          <a:xfrm>
            <a:off x="5516495" y="14974306"/>
            <a:ext cx="975922" cy="975922"/>
          </a:xfrm>
          <a:prstGeom prst="ellipse">
            <a:avLst/>
          </a:prstGeom>
          <a:solidFill>
            <a:srgbClr val="E00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! 1">
            <a:extLst>
              <a:ext uri="{FF2B5EF4-FFF2-40B4-BE49-F238E27FC236}">
                <a16:creationId xmlns:a16="http://schemas.microsoft.com/office/drawing/2014/main" id="{A82818D0-A4DA-5B4A-93D5-2825519927E5}"/>
              </a:ext>
            </a:extLst>
          </p:cNvPr>
          <p:cNvSpPr txBox="1"/>
          <p:nvPr/>
        </p:nvSpPr>
        <p:spPr>
          <a:xfrm>
            <a:off x="5599889" y="14974306"/>
            <a:ext cx="8178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>
                <a:solidFill>
                  <a:srgbClr val="91F3E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1</a:t>
            </a:r>
            <a:endParaRPr lang="de-DE" sz="6000" dirty="0">
              <a:solidFill>
                <a:srgbClr val="91F3E6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21" name="! Punkt">
            <a:extLst>
              <a:ext uri="{FF2B5EF4-FFF2-40B4-BE49-F238E27FC236}">
                <a16:creationId xmlns:a16="http://schemas.microsoft.com/office/drawing/2014/main" id="{9E627C7B-AC24-DC43-8FF0-38A7F6D315FC}"/>
              </a:ext>
            </a:extLst>
          </p:cNvPr>
          <p:cNvSpPr/>
          <p:nvPr/>
        </p:nvSpPr>
        <p:spPr>
          <a:xfrm>
            <a:off x="6322101" y="15852806"/>
            <a:ext cx="113868" cy="113868"/>
          </a:xfrm>
          <a:prstGeom prst="ellipse">
            <a:avLst/>
          </a:prstGeom>
          <a:solidFill>
            <a:srgbClr val="E00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CD3356BD-1C3F-0E42-BA77-92AEDEBC78BA}"/>
              </a:ext>
            </a:extLst>
          </p:cNvPr>
          <p:cNvSpPr txBox="1"/>
          <p:nvPr/>
        </p:nvSpPr>
        <p:spPr>
          <a:xfrm>
            <a:off x="470906" y="763668"/>
            <a:ext cx="1065778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>
                <a:solidFill>
                  <a:schemeClr val="bg1"/>
                </a:solidFill>
                <a:latin typeface="Chalkduster" panose="03050602040202020205" pitchFamily="66" charset="77"/>
              </a:rPr>
              <a:t>100:3,7</a:t>
            </a:r>
            <a:r>
              <a:rPr lang="de-DE" sz="4800" b="1" dirty="0">
                <a:solidFill>
                  <a:schemeClr val="bg1"/>
                </a:solidFill>
                <a:latin typeface="Chalkduster" panose="03050602040202020205" pitchFamily="66" charset="77"/>
              </a:rPr>
              <a:t>≈27</a:t>
            </a:r>
          </a:p>
          <a:p>
            <a:r>
              <a:rPr lang="de-DE" sz="2800" b="1" dirty="0">
                <a:solidFill>
                  <a:schemeClr val="bg1"/>
                </a:solidFill>
                <a:latin typeface="Chalkduster" panose="03050602040202020205" pitchFamily="66" charset="77"/>
              </a:rPr>
              <a:t>--&gt; China ist ca. 27 Mal so groß wie Deutschland. </a:t>
            </a:r>
            <a:endParaRPr lang="de-DE" sz="2800" dirty="0">
              <a:solidFill>
                <a:schemeClr val="bg1"/>
              </a:solidFill>
              <a:latin typeface="Chalkduster" panose="03050602040202020205" pitchFamily="66" charset="77"/>
            </a:endParaRP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E58F553D-3086-6F4D-B041-E81A60BACA39}"/>
              </a:ext>
            </a:extLst>
          </p:cNvPr>
          <p:cNvSpPr txBox="1"/>
          <p:nvPr/>
        </p:nvSpPr>
        <p:spPr>
          <a:xfrm>
            <a:off x="327446" y="2493133"/>
            <a:ext cx="554010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  <a:latin typeface="Chalkduster" panose="03050602040202020205" pitchFamily="66" charset="77"/>
              </a:rPr>
              <a:t>CO2 Ausstoß:</a:t>
            </a:r>
          </a:p>
          <a:p>
            <a:r>
              <a:rPr lang="de-DE" sz="3200" dirty="0">
                <a:solidFill>
                  <a:schemeClr val="bg1"/>
                </a:solidFill>
                <a:latin typeface="Chalkduster" panose="03050602040202020205" pitchFamily="66" charset="77"/>
              </a:rPr>
              <a:t>De: 2.0%      Chi: 29,7%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EF0D09C5-2B1C-4946-85D2-445562BA1522}"/>
              </a:ext>
            </a:extLst>
          </p:cNvPr>
          <p:cNvSpPr txBox="1"/>
          <p:nvPr/>
        </p:nvSpPr>
        <p:spPr>
          <a:xfrm>
            <a:off x="327446" y="3864733"/>
            <a:ext cx="2821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Chalkduster" panose="03050602040202020205" pitchFamily="66" charset="77"/>
              </a:rPr>
              <a:t>2.0% x 27 =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2CA6148C-AC37-EA41-859B-764EAC691970}"/>
              </a:ext>
            </a:extLst>
          </p:cNvPr>
          <p:cNvSpPr txBox="1"/>
          <p:nvPr/>
        </p:nvSpPr>
        <p:spPr>
          <a:xfrm>
            <a:off x="3152737" y="3850939"/>
            <a:ext cx="1175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Chalkduster" panose="03050602040202020205" pitchFamily="66" charset="77"/>
              </a:rPr>
              <a:t>54%</a:t>
            </a: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F8F504AE-AE89-B945-AF19-4E450FE69CEF}"/>
              </a:ext>
            </a:extLst>
          </p:cNvPr>
          <p:cNvSpPr txBox="1"/>
          <p:nvPr/>
        </p:nvSpPr>
        <p:spPr>
          <a:xfrm>
            <a:off x="3677192" y="4765319"/>
            <a:ext cx="494180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200" dirty="0">
                <a:solidFill>
                  <a:schemeClr val="bg1"/>
                </a:solidFill>
                <a:latin typeface="Chalkduster" panose="03050602040202020205" pitchFamily="66" charset="77"/>
              </a:rPr>
              <a:t>54% </a:t>
            </a:r>
            <a:r>
              <a:rPr lang="de-DE" sz="8800" dirty="0">
                <a:solidFill>
                  <a:schemeClr val="bg1"/>
                </a:solidFill>
                <a:latin typeface="Chalkduster" panose="03050602040202020205" pitchFamily="66" charset="77"/>
              </a:rPr>
              <a:t>&gt;</a:t>
            </a:r>
            <a:r>
              <a:rPr lang="de-DE" sz="6000" dirty="0">
                <a:solidFill>
                  <a:schemeClr val="bg1"/>
                </a:solidFill>
                <a:latin typeface="Chalkduster" panose="03050602040202020205" pitchFamily="66" charset="77"/>
              </a:rPr>
              <a:t> </a:t>
            </a:r>
            <a:r>
              <a:rPr lang="de-DE" sz="3200" dirty="0">
                <a:solidFill>
                  <a:schemeClr val="bg1"/>
                </a:solidFill>
                <a:latin typeface="Chalkduster" panose="03050602040202020205" pitchFamily="66" charset="77"/>
              </a:rPr>
              <a:t>29,7%</a:t>
            </a:r>
          </a:p>
        </p:txBody>
      </p:sp>
      <p:sp>
        <p:nvSpPr>
          <p:cNvPr id="66" name="! 2,0%">
            <a:extLst>
              <a:ext uri="{FF2B5EF4-FFF2-40B4-BE49-F238E27FC236}">
                <a16:creationId xmlns:a16="http://schemas.microsoft.com/office/drawing/2014/main" id="{7D860619-F54A-0443-ACA0-5B2BED6FE045}"/>
              </a:ext>
            </a:extLst>
          </p:cNvPr>
          <p:cNvSpPr txBox="1"/>
          <p:nvPr/>
        </p:nvSpPr>
        <p:spPr>
          <a:xfrm>
            <a:off x="-2670757" y="5661711"/>
            <a:ext cx="1526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≈ 3,7</a:t>
            </a:r>
            <a:r>
              <a:rPr lang="de-DE" sz="2800" b="1" dirty="0">
                <a:solidFill>
                  <a:srgbClr val="011627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%</a:t>
            </a:r>
            <a:endParaRPr lang="de-DE" sz="2800" b="1" dirty="0">
              <a:solidFill>
                <a:srgbClr val="011627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531408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8" grpId="0"/>
      <p:bldP spid="61" grpId="0"/>
      <p:bldP spid="62" grpId="0"/>
      <p:bldP spid="6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7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">
            <a:extLst>
              <a:ext uri="{FF2B5EF4-FFF2-40B4-BE49-F238E27FC236}">
                <a16:creationId xmlns:a16="http://schemas.microsoft.com/office/drawing/2014/main" id="{729A7903-8317-164F-99A7-DE2E2F94D749}"/>
              </a:ext>
            </a:extLst>
          </p:cNvPr>
          <p:cNvSpPr txBox="1"/>
          <p:nvPr/>
        </p:nvSpPr>
        <p:spPr>
          <a:xfrm>
            <a:off x="1006113" y="0"/>
            <a:ext cx="101797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b="1" u="sng" dirty="0">
                <a:solidFill>
                  <a:srgbClr val="102542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Was müssen wir machen?</a:t>
            </a:r>
          </a:p>
        </p:txBody>
      </p:sp>
      <p:grpSp>
        <p:nvGrpSpPr>
          <p:cNvPr id="9" name="! Unterlegung global &amp; lokal">
            <a:extLst>
              <a:ext uri="{FF2B5EF4-FFF2-40B4-BE49-F238E27FC236}">
                <a16:creationId xmlns:a16="http://schemas.microsoft.com/office/drawing/2014/main" id="{5F2C689B-80D3-2A4D-AB38-DC9A9D8F18C8}"/>
              </a:ext>
            </a:extLst>
          </p:cNvPr>
          <p:cNvGrpSpPr/>
          <p:nvPr/>
        </p:nvGrpSpPr>
        <p:grpSpPr>
          <a:xfrm>
            <a:off x="0" y="2163979"/>
            <a:ext cx="4241819" cy="657728"/>
            <a:chOff x="3080084" y="4732419"/>
            <a:chExt cx="4241819" cy="657728"/>
          </a:xfrm>
          <a:effectLst>
            <a:outerShdw blurRad="148624" dist="104584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B1479E20-334D-D44C-B790-6E40D4B77FC8}"/>
                </a:ext>
              </a:extLst>
            </p:cNvPr>
            <p:cNvSpPr/>
            <p:nvPr/>
          </p:nvSpPr>
          <p:spPr>
            <a:xfrm>
              <a:off x="3080084" y="4732421"/>
              <a:ext cx="3930316" cy="657726"/>
            </a:xfrm>
            <a:prstGeom prst="rect">
              <a:avLst/>
            </a:prstGeom>
            <a:solidFill>
              <a:srgbClr val="B3A3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B3A394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100E26-90F1-C14E-A8E2-30FC199788D1}"/>
                </a:ext>
              </a:extLst>
            </p:cNvPr>
            <p:cNvSpPr/>
            <p:nvPr/>
          </p:nvSpPr>
          <p:spPr>
            <a:xfrm>
              <a:off x="6664176" y="4732419"/>
              <a:ext cx="657727" cy="657727"/>
            </a:xfrm>
            <a:prstGeom prst="ellipse">
              <a:avLst/>
            </a:prstGeom>
            <a:solidFill>
              <a:srgbClr val="B3A3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B3A394"/>
                </a:solidFill>
              </a:endParaRPr>
            </a:p>
          </p:txBody>
        </p:sp>
      </p:grpSp>
      <p:sp>
        <p:nvSpPr>
          <p:cNvPr id="6" name="! global &amp; lokal">
            <a:extLst>
              <a:ext uri="{FF2B5EF4-FFF2-40B4-BE49-F238E27FC236}">
                <a16:creationId xmlns:a16="http://schemas.microsoft.com/office/drawing/2014/main" id="{37959565-2BD1-A746-BE51-609ED9E2B9A9}"/>
              </a:ext>
            </a:extLst>
          </p:cNvPr>
          <p:cNvSpPr txBox="1"/>
          <p:nvPr/>
        </p:nvSpPr>
        <p:spPr>
          <a:xfrm>
            <a:off x="0" y="2231232"/>
            <a:ext cx="3874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u="sng" dirty="0">
                <a:solidFill>
                  <a:schemeClr val="bg1">
                    <a:lumMod val="95000"/>
                  </a:schemeClr>
                </a:solidFill>
                <a:latin typeface="Rota Black" pitchFamily="2" charset="77"/>
              </a:rPr>
              <a:t>global und lokal handeln</a:t>
            </a:r>
          </a:p>
        </p:txBody>
      </p:sp>
      <p:sp>
        <p:nvSpPr>
          <p:cNvPr id="11" name="! Stichpunkte">
            <a:extLst>
              <a:ext uri="{FF2B5EF4-FFF2-40B4-BE49-F238E27FC236}">
                <a16:creationId xmlns:a16="http://schemas.microsoft.com/office/drawing/2014/main" id="{6D266D40-AE09-4C42-B2AD-FE87FD379518}"/>
              </a:ext>
            </a:extLst>
          </p:cNvPr>
          <p:cNvSpPr txBox="1"/>
          <p:nvPr/>
        </p:nvSpPr>
        <p:spPr>
          <a:xfrm>
            <a:off x="162341" y="3046693"/>
            <a:ext cx="1162215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Symbol" pitchFamily="2" charset="2"/>
              <a:buChar char="-"/>
            </a:pPr>
            <a:r>
              <a:rPr lang="de-DE" sz="40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Ausbau erneuerbarer Energie</a:t>
            </a:r>
          </a:p>
          <a:p>
            <a:pPr marL="457200" indent="-457200">
              <a:buFont typeface="Symbol" pitchFamily="2" charset="2"/>
              <a:buChar char="-"/>
            </a:pPr>
            <a:r>
              <a:rPr lang="de-DE" sz="40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Erhöhung der Energieeffizienz- und Einsparung</a:t>
            </a:r>
          </a:p>
          <a:p>
            <a:pPr marL="457200" indent="-457200">
              <a:buFont typeface="Symbol" pitchFamily="2" charset="2"/>
              <a:buChar char="-"/>
            </a:pPr>
            <a:r>
              <a:rPr lang="de-DE" sz="40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Emissionshandel</a:t>
            </a:r>
          </a:p>
          <a:p>
            <a:pPr marL="457200" indent="-457200">
              <a:buFont typeface="Symbol" pitchFamily="2" charset="2"/>
              <a:buChar char="-"/>
            </a:pPr>
            <a:r>
              <a:rPr lang="de-DE" sz="40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De: früher Ausstieg aus dem Kohlehandel</a:t>
            </a:r>
          </a:p>
        </p:txBody>
      </p:sp>
      <p:sp>
        <p:nvSpPr>
          <p:cNvPr id="10" name="! Q17">
            <a:extLst>
              <a:ext uri="{FF2B5EF4-FFF2-40B4-BE49-F238E27FC236}">
                <a16:creationId xmlns:a16="http://schemas.microsoft.com/office/drawing/2014/main" id="{D35FFD71-885D-CA47-851B-8EE57A30DEBF}"/>
              </a:ext>
            </a:extLst>
          </p:cNvPr>
          <p:cNvSpPr txBox="1"/>
          <p:nvPr/>
        </p:nvSpPr>
        <p:spPr>
          <a:xfrm>
            <a:off x="10880490" y="32657"/>
            <a:ext cx="1321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solidFill>
                  <a:srgbClr val="95433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(Q17)</a:t>
            </a:r>
          </a:p>
        </p:txBody>
      </p:sp>
      <p:sp>
        <p:nvSpPr>
          <p:cNvPr id="16" name="! Q18">
            <a:extLst>
              <a:ext uri="{FF2B5EF4-FFF2-40B4-BE49-F238E27FC236}">
                <a16:creationId xmlns:a16="http://schemas.microsoft.com/office/drawing/2014/main" id="{C34FA53C-1D68-F442-B36F-FA1E90D480E6}"/>
              </a:ext>
            </a:extLst>
          </p:cNvPr>
          <p:cNvSpPr txBox="1"/>
          <p:nvPr/>
        </p:nvSpPr>
        <p:spPr>
          <a:xfrm>
            <a:off x="10876867" y="586507"/>
            <a:ext cx="13288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solidFill>
                  <a:srgbClr val="95433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(Q18)</a:t>
            </a:r>
          </a:p>
        </p:txBody>
      </p:sp>
    </p:spTree>
    <p:extLst>
      <p:ext uri="{BB962C8B-B14F-4D97-AF65-F5344CB8AC3E}">
        <p14:creationId xmlns:p14="http://schemas.microsoft.com/office/powerpoint/2010/main" val="3147045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1" grpId="0" uiExpand="1" build="p" bldLvl="3"/>
      <p:bldP spid="10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83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">
            <a:extLst>
              <a:ext uri="{FF2B5EF4-FFF2-40B4-BE49-F238E27FC236}">
                <a16:creationId xmlns:a16="http://schemas.microsoft.com/office/drawing/2014/main" id="{729A7903-8317-164F-99A7-DE2E2F94D749}"/>
              </a:ext>
            </a:extLst>
          </p:cNvPr>
          <p:cNvSpPr txBox="1"/>
          <p:nvPr/>
        </p:nvSpPr>
        <p:spPr>
          <a:xfrm>
            <a:off x="1006113" y="-1906335"/>
            <a:ext cx="101797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b="1" u="sng" dirty="0">
                <a:solidFill>
                  <a:srgbClr val="102542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Was müssen wir machen?</a:t>
            </a:r>
          </a:p>
        </p:txBody>
      </p:sp>
      <p:grpSp>
        <p:nvGrpSpPr>
          <p:cNvPr id="9" name="! Unterlegung global &amp; lokal">
            <a:extLst>
              <a:ext uri="{FF2B5EF4-FFF2-40B4-BE49-F238E27FC236}">
                <a16:creationId xmlns:a16="http://schemas.microsoft.com/office/drawing/2014/main" id="{5F2C689B-80D3-2A4D-AB38-DC9A9D8F18C8}"/>
              </a:ext>
            </a:extLst>
          </p:cNvPr>
          <p:cNvGrpSpPr/>
          <p:nvPr/>
        </p:nvGrpSpPr>
        <p:grpSpPr>
          <a:xfrm>
            <a:off x="-4572000" y="2163978"/>
            <a:ext cx="4241819" cy="657728"/>
            <a:chOff x="3080084" y="4732419"/>
            <a:chExt cx="4241819" cy="657728"/>
          </a:xfrm>
          <a:effectLst>
            <a:outerShdw blurRad="148624" dist="104584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B1479E20-334D-D44C-B790-6E40D4B77FC8}"/>
                </a:ext>
              </a:extLst>
            </p:cNvPr>
            <p:cNvSpPr/>
            <p:nvPr/>
          </p:nvSpPr>
          <p:spPr>
            <a:xfrm>
              <a:off x="3080084" y="4732421"/>
              <a:ext cx="3930316" cy="657726"/>
            </a:xfrm>
            <a:prstGeom prst="rect">
              <a:avLst/>
            </a:prstGeom>
            <a:solidFill>
              <a:srgbClr val="B3A3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B3A394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100E26-90F1-C14E-A8E2-30FC199788D1}"/>
                </a:ext>
              </a:extLst>
            </p:cNvPr>
            <p:cNvSpPr/>
            <p:nvPr/>
          </p:nvSpPr>
          <p:spPr>
            <a:xfrm>
              <a:off x="6664176" y="4732419"/>
              <a:ext cx="657727" cy="657727"/>
            </a:xfrm>
            <a:prstGeom prst="ellipse">
              <a:avLst/>
            </a:prstGeom>
            <a:solidFill>
              <a:srgbClr val="B3A3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B3A394"/>
                </a:solidFill>
              </a:endParaRPr>
            </a:p>
          </p:txBody>
        </p:sp>
      </p:grpSp>
      <p:sp>
        <p:nvSpPr>
          <p:cNvPr id="6" name="! global &amp; lokal">
            <a:extLst>
              <a:ext uri="{FF2B5EF4-FFF2-40B4-BE49-F238E27FC236}">
                <a16:creationId xmlns:a16="http://schemas.microsoft.com/office/drawing/2014/main" id="{37959565-2BD1-A746-BE51-609ED9E2B9A9}"/>
              </a:ext>
            </a:extLst>
          </p:cNvPr>
          <p:cNvSpPr txBox="1"/>
          <p:nvPr/>
        </p:nvSpPr>
        <p:spPr>
          <a:xfrm>
            <a:off x="-9349274" y="2231233"/>
            <a:ext cx="3874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u="sng" dirty="0">
                <a:solidFill>
                  <a:schemeClr val="bg1">
                    <a:lumMod val="95000"/>
                  </a:schemeClr>
                </a:solidFill>
                <a:latin typeface="Rota Black" pitchFamily="2" charset="77"/>
              </a:rPr>
              <a:t>global und lokal handeln</a:t>
            </a:r>
          </a:p>
        </p:txBody>
      </p:sp>
      <p:sp>
        <p:nvSpPr>
          <p:cNvPr id="11" name="! Stichpunkte">
            <a:extLst>
              <a:ext uri="{FF2B5EF4-FFF2-40B4-BE49-F238E27FC236}">
                <a16:creationId xmlns:a16="http://schemas.microsoft.com/office/drawing/2014/main" id="{6D266D40-AE09-4C42-B2AD-FE87FD379518}"/>
              </a:ext>
            </a:extLst>
          </p:cNvPr>
          <p:cNvSpPr txBox="1"/>
          <p:nvPr/>
        </p:nvSpPr>
        <p:spPr>
          <a:xfrm>
            <a:off x="-14971912" y="2821706"/>
            <a:ext cx="1162215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Symbol" pitchFamily="2" charset="2"/>
              <a:buChar char="-"/>
            </a:pPr>
            <a:r>
              <a:rPr lang="de-DE" sz="40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Ausbau erneuerbarer Energie</a:t>
            </a:r>
          </a:p>
          <a:p>
            <a:pPr marL="457200" indent="-457200">
              <a:buFont typeface="Symbol" pitchFamily="2" charset="2"/>
              <a:buChar char="-"/>
            </a:pPr>
            <a:r>
              <a:rPr lang="de-DE" sz="40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Erhöhung der Energieeffizienz- und Einsparung</a:t>
            </a:r>
          </a:p>
          <a:p>
            <a:pPr marL="457200" indent="-457200">
              <a:buFont typeface="Symbol" pitchFamily="2" charset="2"/>
              <a:buChar char="-"/>
            </a:pPr>
            <a:r>
              <a:rPr lang="de-DE" sz="40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Emissionshandel</a:t>
            </a:r>
          </a:p>
          <a:p>
            <a:pPr marL="457200" indent="-457200">
              <a:buFont typeface="Symbol" pitchFamily="2" charset="2"/>
              <a:buChar char="-"/>
            </a:pPr>
            <a:r>
              <a:rPr lang="de-DE" sz="40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De: früher Ausstieg aus dem Kohlehandel</a:t>
            </a:r>
          </a:p>
        </p:txBody>
      </p:sp>
      <p:sp>
        <p:nvSpPr>
          <p:cNvPr id="10" name="! Q17">
            <a:extLst>
              <a:ext uri="{FF2B5EF4-FFF2-40B4-BE49-F238E27FC236}">
                <a16:creationId xmlns:a16="http://schemas.microsoft.com/office/drawing/2014/main" id="{D35FFD71-885D-CA47-851B-8EE57A30DEBF}"/>
              </a:ext>
            </a:extLst>
          </p:cNvPr>
          <p:cNvSpPr txBox="1"/>
          <p:nvPr/>
        </p:nvSpPr>
        <p:spPr>
          <a:xfrm>
            <a:off x="13269126" y="0"/>
            <a:ext cx="1321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solidFill>
                  <a:srgbClr val="95433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(Q17)</a:t>
            </a:r>
          </a:p>
        </p:txBody>
      </p:sp>
      <p:sp>
        <p:nvSpPr>
          <p:cNvPr id="16" name="! Q18">
            <a:extLst>
              <a:ext uri="{FF2B5EF4-FFF2-40B4-BE49-F238E27FC236}">
                <a16:creationId xmlns:a16="http://schemas.microsoft.com/office/drawing/2014/main" id="{C34FA53C-1D68-F442-B36F-FA1E90D480E6}"/>
              </a:ext>
            </a:extLst>
          </p:cNvPr>
          <p:cNvSpPr txBox="1"/>
          <p:nvPr/>
        </p:nvSpPr>
        <p:spPr>
          <a:xfrm>
            <a:off x="12744902" y="686682"/>
            <a:ext cx="13288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solidFill>
                  <a:srgbClr val="95433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(Q18)</a:t>
            </a:r>
          </a:p>
        </p:txBody>
      </p:sp>
      <p:sp>
        <p:nvSpPr>
          <p:cNvPr id="13" name="Überschrift">
            <a:extLst>
              <a:ext uri="{FF2B5EF4-FFF2-40B4-BE49-F238E27FC236}">
                <a16:creationId xmlns:a16="http://schemas.microsoft.com/office/drawing/2014/main" id="{F3E224BC-9453-D14B-B07F-D8AF16A7FD4C}"/>
              </a:ext>
            </a:extLst>
          </p:cNvPr>
          <p:cNvSpPr txBox="1"/>
          <p:nvPr/>
        </p:nvSpPr>
        <p:spPr>
          <a:xfrm>
            <a:off x="1480280" y="-36593"/>
            <a:ext cx="9231438" cy="1015663"/>
          </a:xfrm>
          <a:prstGeom prst="rect">
            <a:avLst/>
          </a:prstGeom>
          <a:noFill/>
          <a:effectLst>
            <a:outerShdw dist="70801" dir="18900000" algn="b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60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Klimawandel in der Politik</a:t>
            </a:r>
          </a:p>
        </p:txBody>
      </p:sp>
      <p:sp>
        <p:nvSpPr>
          <p:cNvPr id="14" name="Empfehlung">
            <a:extLst>
              <a:ext uri="{FF2B5EF4-FFF2-40B4-BE49-F238E27FC236}">
                <a16:creationId xmlns:a16="http://schemas.microsoft.com/office/drawing/2014/main" id="{72C4DA16-0F5C-C943-8E46-7C06A5970F6D}"/>
              </a:ext>
            </a:extLst>
          </p:cNvPr>
          <p:cNvSpPr txBox="1"/>
          <p:nvPr/>
        </p:nvSpPr>
        <p:spPr>
          <a:xfrm>
            <a:off x="1006113" y="1584902"/>
            <a:ext cx="45193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u="sng" dirty="0">
                <a:solidFill>
                  <a:srgbClr val="FFFD77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Em</a:t>
            </a:r>
            <a:r>
              <a:rPr lang="de-DE" sz="6000" dirty="0">
                <a:solidFill>
                  <a:srgbClr val="FFFD77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</a:t>
            </a:r>
            <a:r>
              <a:rPr lang="de-DE" sz="6000" u="sng" dirty="0">
                <a:solidFill>
                  <a:srgbClr val="FFFD77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fehlun</a:t>
            </a:r>
            <a:r>
              <a:rPr lang="de-DE" sz="6000" dirty="0">
                <a:solidFill>
                  <a:srgbClr val="FFFD77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g</a:t>
            </a:r>
            <a:r>
              <a:rPr lang="de-DE" sz="6000" u="sng" dirty="0">
                <a:solidFill>
                  <a:srgbClr val="FFFD77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:</a:t>
            </a:r>
          </a:p>
        </p:txBody>
      </p:sp>
      <p:pic>
        <p:nvPicPr>
          <p:cNvPr id="21" name="Zerstörungen">
            <a:extLst>
              <a:ext uri="{FF2B5EF4-FFF2-40B4-BE49-F238E27FC236}">
                <a16:creationId xmlns:a16="http://schemas.microsoft.com/office/drawing/2014/main" id="{B3FC9D11-8BE1-8D41-96C4-FF1A573FD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70" y="3800596"/>
            <a:ext cx="12212140" cy="3148714"/>
          </a:xfrm>
          <a:prstGeom prst="rect">
            <a:avLst/>
          </a:prstGeom>
          <a:effectLst>
            <a:outerShdw blurRad="315740" dist="158478" dir="16200000" rotWithShape="0">
              <a:prstClr val="black">
                <a:alpha val="40000"/>
              </a:prstClr>
            </a:outerShdw>
          </a:effectLst>
        </p:spPr>
      </p:pic>
      <p:sp>
        <p:nvSpPr>
          <p:cNvPr id="25" name="! Parteien">
            <a:extLst>
              <a:ext uri="{FF2B5EF4-FFF2-40B4-BE49-F238E27FC236}">
                <a16:creationId xmlns:a16="http://schemas.microsoft.com/office/drawing/2014/main" id="{3BA72E3F-B1A7-1D40-8164-3DB4699D942A}"/>
              </a:ext>
            </a:extLst>
          </p:cNvPr>
          <p:cNvSpPr txBox="1"/>
          <p:nvPr/>
        </p:nvSpPr>
        <p:spPr>
          <a:xfrm>
            <a:off x="-78736" y="909819"/>
            <a:ext cx="11424281" cy="64017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Symbol" pitchFamily="2" charset="2"/>
              <a:buChar char="-"/>
            </a:pPr>
            <a:r>
              <a:rPr lang="de-DE" sz="5400" dirty="0">
                <a:solidFill>
                  <a:srgbClr val="27103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Die Parteien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de-DE" sz="5400" u="sng" dirty="0">
                <a:solidFill>
                  <a:schemeClr val="bg1">
                    <a:lumMod val="8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</a:t>
            </a:r>
            <a:r>
              <a:rPr lang="de-DE" sz="4400" u="sng" dirty="0">
                <a:solidFill>
                  <a:schemeClr val="bg1">
                    <a:lumMod val="8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fD</a:t>
            </a:r>
            <a:r>
              <a:rPr lang="de-DE" sz="4400" dirty="0">
                <a:solidFill>
                  <a:schemeClr val="bg1">
                    <a:lumMod val="8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:	</a:t>
            </a:r>
            <a:r>
              <a:rPr lang="de-DE" sz="4400" dirty="0">
                <a:solidFill>
                  <a:srgbClr val="27103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			leugnet Klimawandel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5400" u="sng" dirty="0">
                <a:solidFill>
                  <a:schemeClr val="bg1">
                    <a:lumMod val="8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</a:t>
            </a:r>
            <a:r>
              <a:rPr lang="de-DE" sz="4400" u="sng" dirty="0">
                <a:solidFill>
                  <a:schemeClr val="bg1">
                    <a:lumMod val="8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DU/CSU</a:t>
            </a:r>
            <a:r>
              <a:rPr lang="de-DE" sz="4400" dirty="0">
                <a:solidFill>
                  <a:schemeClr val="bg1">
                    <a:lumMod val="8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:</a:t>
            </a:r>
            <a:r>
              <a:rPr lang="de-DE" sz="4400" dirty="0">
                <a:solidFill>
                  <a:srgbClr val="27103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		Kohleausstieg 2038	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5400" u="sng" dirty="0">
                <a:solidFill>
                  <a:schemeClr val="bg1">
                    <a:lumMod val="8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F</a:t>
            </a:r>
            <a:r>
              <a:rPr lang="de-DE" sz="4400" u="sng" dirty="0">
                <a:solidFill>
                  <a:schemeClr val="bg1">
                    <a:lumMod val="8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DP</a:t>
            </a:r>
            <a:r>
              <a:rPr lang="de-DE" sz="4400" dirty="0">
                <a:solidFill>
                  <a:schemeClr val="bg1">
                    <a:lumMod val="8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:</a:t>
            </a:r>
            <a:r>
              <a:rPr lang="de-DE" sz="4400" dirty="0">
                <a:solidFill>
                  <a:srgbClr val="27103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				Wahl - Schwerpunkt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5400" u="sng" dirty="0">
                <a:solidFill>
                  <a:schemeClr val="bg1">
                    <a:lumMod val="8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</a:t>
            </a:r>
            <a:r>
              <a:rPr lang="de-DE" sz="4400" u="sng" dirty="0">
                <a:solidFill>
                  <a:schemeClr val="bg1">
                    <a:lumMod val="8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PD</a:t>
            </a:r>
            <a:r>
              <a:rPr lang="de-DE" sz="4400" dirty="0">
                <a:solidFill>
                  <a:schemeClr val="bg1">
                    <a:lumMod val="8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:</a:t>
            </a:r>
            <a:r>
              <a:rPr lang="de-DE" sz="4400" dirty="0">
                <a:solidFill>
                  <a:srgbClr val="27103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				äußert sich nicht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5400" u="sng" dirty="0">
                <a:solidFill>
                  <a:schemeClr val="bg1">
                    <a:lumMod val="8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</a:t>
            </a:r>
            <a:r>
              <a:rPr lang="de-DE" sz="4400" u="sng" dirty="0">
                <a:solidFill>
                  <a:schemeClr val="bg1">
                    <a:lumMod val="8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ie Linken</a:t>
            </a:r>
            <a:r>
              <a:rPr lang="de-DE" sz="4400" dirty="0">
                <a:solidFill>
                  <a:schemeClr val="bg1">
                    <a:lumMod val="8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:</a:t>
            </a:r>
            <a:r>
              <a:rPr lang="de-DE" sz="4400" dirty="0">
                <a:solidFill>
                  <a:srgbClr val="27103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		2035 Klimaneutral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5400" u="sng" dirty="0">
                <a:solidFill>
                  <a:schemeClr val="bg1">
                    <a:lumMod val="8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</a:t>
            </a:r>
            <a:r>
              <a:rPr lang="de-DE" sz="4400" u="sng" dirty="0">
                <a:solidFill>
                  <a:schemeClr val="bg1">
                    <a:lumMod val="8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ie Grünen</a:t>
            </a:r>
            <a:r>
              <a:rPr lang="de-DE" sz="4400" dirty="0">
                <a:solidFill>
                  <a:schemeClr val="bg1">
                    <a:lumMod val="8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:</a:t>
            </a:r>
            <a:r>
              <a:rPr lang="de-DE" sz="4400" dirty="0">
                <a:solidFill>
                  <a:srgbClr val="27103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		am konkretesten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de-DE" sz="32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19" name="Renzo">
            <a:extLst>
              <a:ext uri="{FF2B5EF4-FFF2-40B4-BE49-F238E27FC236}">
                <a16:creationId xmlns:a16="http://schemas.microsoft.com/office/drawing/2014/main" id="{C9BFEB2C-5BE0-F34A-B174-689596035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597" y="2911102"/>
            <a:ext cx="5946473" cy="3950739"/>
          </a:xfrm>
          <a:prstGeom prst="rect">
            <a:avLst/>
          </a:prstGeom>
          <a:effectLst>
            <a:outerShdw blurRad="345345" dist="62297" dir="16200000" rotWithShape="0">
              <a:prstClr val="black">
                <a:alpha val="40000"/>
              </a:prstClr>
            </a:outerShdw>
          </a:effectLst>
        </p:spPr>
      </p:pic>
      <p:sp>
        <p:nvSpPr>
          <p:cNvPr id="26" name="! Q18">
            <a:extLst>
              <a:ext uri="{FF2B5EF4-FFF2-40B4-BE49-F238E27FC236}">
                <a16:creationId xmlns:a16="http://schemas.microsoft.com/office/drawing/2014/main" id="{14EE1899-1DCF-4347-82A1-67576C4C52E3}"/>
              </a:ext>
            </a:extLst>
          </p:cNvPr>
          <p:cNvSpPr txBox="1"/>
          <p:nvPr/>
        </p:nvSpPr>
        <p:spPr>
          <a:xfrm>
            <a:off x="9659002" y="6115882"/>
            <a:ext cx="25430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solidFill>
                  <a:srgbClr val="95433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(Q19</a:t>
            </a:r>
            <a:r>
              <a:rPr lang="de-DE" sz="3200" dirty="0">
                <a:solidFill>
                  <a:srgbClr val="95433A"/>
                </a:solidFill>
                <a:latin typeface="Rota" pitchFamily="2" charset="77"/>
                <a:cs typeface="Futura Medium" panose="020B0602020204020303" pitchFamily="34" charset="-79"/>
              </a:rPr>
              <a:t> </a:t>
            </a:r>
            <a:r>
              <a:rPr lang="de-DE" sz="3200" b="1" dirty="0">
                <a:solidFill>
                  <a:srgbClr val="95433A"/>
                </a:solidFill>
                <a:latin typeface="Rota Bd" pitchFamily="2" charset="77"/>
                <a:cs typeface="Futura Medium" panose="020B0602020204020303" pitchFamily="34" charset="-79"/>
              </a:rPr>
              <a:t>-</a:t>
            </a:r>
            <a:r>
              <a:rPr lang="de-DE" sz="3200" dirty="0">
                <a:solidFill>
                  <a:srgbClr val="95433A"/>
                </a:solidFill>
                <a:latin typeface="Rota" pitchFamily="2" charset="77"/>
                <a:cs typeface="Futura Medium" panose="020B0602020204020303" pitchFamily="34" charset="-79"/>
              </a:rPr>
              <a:t> </a:t>
            </a:r>
            <a:r>
              <a:rPr lang="de-DE" sz="3200" dirty="0">
                <a:solidFill>
                  <a:srgbClr val="95433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Q22)</a:t>
            </a:r>
          </a:p>
        </p:txBody>
      </p:sp>
      <p:sp>
        <p:nvSpPr>
          <p:cNvPr id="31" name="! Unterlegung">
            <a:extLst>
              <a:ext uri="{FF2B5EF4-FFF2-40B4-BE49-F238E27FC236}">
                <a16:creationId xmlns:a16="http://schemas.microsoft.com/office/drawing/2014/main" id="{350FAA2B-2137-0E42-A936-68C01B1FE591}"/>
              </a:ext>
            </a:extLst>
          </p:cNvPr>
          <p:cNvSpPr/>
          <p:nvPr/>
        </p:nvSpPr>
        <p:spPr>
          <a:xfrm>
            <a:off x="-9587420" y="1481749"/>
            <a:ext cx="9418933" cy="48406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91759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! Zitat">
            <a:extLst>
              <a:ext uri="{FF2B5EF4-FFF2-40B4-BE49-F238E27FC236}">
                <a16:creationId xmlns:a16="http://schemas.microsoft.com/office/drawing/2014/main" id="{51844BF5-1394-2342-BAC4-23AD42D108EE}"/>
              </a:ext>
            </a:extLst>
          </p:cNvPr>
          <p:cNvSpPr/>
          <p:nvPr/>
        </p:nvSpPr>
        <p:spPr>
          <a:xfrm>
            <a:off x="-9497669" y="1301342"/>
            <a:ext cx="9418933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de-DE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de-D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Alle Parteien außer der AfD bekennen sich zum 1,5-Grad-Ziel des Pariser Klimaschutzabkommens, haben dafür jedoch in ihren Wahlprogrammen keine hinreichenden Konzepte. Zu diesem Schluss kommt eine Analyse des Deutschen Instituts für Wirtschaftsforschung (DIW).</a:t>
            </a:r>
            <a:r>
              <a:rPr lang="de-DE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de-D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de-DE" dirty="0"/>
            </a:br>
            <a:endParaRPr lang="de-DE" dirty="0"/>
          </a:p>
        </p:txBody>
      </p:sp>
      <p:sp>
        <p:nvSpPr>
          <p:cNvPr id="33" name="! Hintergrund mit Loch">
            <a:extLst>
              <a:ext uri="{FF2B5EF4-FFF2-40B4-BE49-F238E27FC236}">
                <a16:creationId xmlns:a16="http://schemas.microsoft.com/office/drawing/2014/main" id="{74371C06-9037-5045-9057-ED2411749B56}"/>
              </a:ext>
            </a:extLst>
          </p:cNvPr>
          <p:cNvSpPr/>
          <p:nvPr/>
        </p:nvSpPr>
        <p:spPr>
          <a:xfrm>
            <a:off x="-34334" y="-6829425"/>
            <a:ext cx="12260666" cy="6862082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0631715 w 12192000"/>
              <a:gd name="connsiteY5" fmla="*/ 2478314 h 6858000"/>
              <a:gd name="connsiteX6" fmla="*/ 9681029 w 12192000"/>
              <a:gd name="connsiteY6" fmla="*/ 3429000 h 6858000"/>
              <a:gd name="connsiteX7" fmla="*/ 10631715 w 12192000"/>
              <a:gd name="connsiteY7" fmla="*/ 4379686 h 6858000"/>
              <a:gd name="connsiteX8" fmla="*/ 11582401 w 12192000"/>
              <a:gd name="connsiteY8" fmla="*/ 3429000 h 6858000"/>
              <a:gd name="connsiteX9" fmla="*/ 10631715 w 12192000"/>
              <a:gd name="connsiteY9" fmla="*/ 247831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0631715" y="2478314"/>
                </a:moveTo>
                <a:cubicBezTo>
                  <a:pt x="10106666" y="2478314"/>
                  <a:pt x="9681029" y="2903951"/>
                  <a:pt x="9681029" y="3429000"/>
                </a:cubicBezTo>
                <a:cubicBezTo>
                  <a:pt x="9681029" y="3954049"/>
                  <a:pt x="10106666" y="4379686"/>
                  <a:pt x="10631715" y="4379686"/>
                </a:cubicBezTo>
                <a:cubicBezTo>
                  <a:pt x="11156764" y="4379686"/>
                  <a:pt x="11582401" y="3954049"/>
                  <a:pt x="11582401" y="3429000"/>
                </a:cubicBezTo>
                <a:cubicBezTo>
                  <a:pt x="11582401" y="2903951"/>
                  <a:pt x="11156764" y="2478314"/>
                  <a:pt x="10631715" y="2478314"/>
                </a:cubicBezTo>
                <a:close/>
              </a:path>
            </a:pathLst>
          </a:custGeom>
          <a:solidFill>
            <a:srgbClr val="251605"/>
          </a:solidFill>
          <a:ln>
            <a:noFill/>
          </a:ln>
          <a:effectLst>
            <a:outerShdw blurRad="204508" dist="196141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34051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50000" fill="hold" nodeType="with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accel="50000" fill="hold" nodeType="withEffect">
                                  <p:stCondLst>
                                    <p:cond delay="8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8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4" grpId="1"/>
      <p:bldP spid="25" grpId="0" uiExpand="1" build="p" bldLvl="2"/>
      <p:bldP spid="26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8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">
            <a:extLst>
              <a:ext uri="{FF2B5EF4-FFF2-40B4-BE49-F238E27FC236}">
                <a16:creationId xmlns:a16="http://schemas.microsoft.com/office/drawing/2014/main" id="{729A7903-8317-164F-99A7-DE2E2F94D749}"/>
              </a:ext>
            </a:extLst>
          </p:cNvPr>
          <p:cNvSpPr txBox="1"/>
          <p:nvPr/>
        </p:nvSpPr>
        <p:spPr>
          <a:xfrm>
            <a:off x="1006113" y="-1906335"/>
            <a:ext cx="101797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b="1" u="sng" dirty="0">
                <a:solidFill>
                  <a:srgbClr val="102542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Was müssen wir machen?</a:t>
            </a:r>
          </a:p>
        </p:txBody>
      </p:sp>
      <p:grpSp>
        <p:nvGrpSpPr>
          <p:cNvPr id="9" name="! Unterlegung global &amp; lokal">
            <a:extLst>
              <a:ext uri="{FF2B5EF4-FFF2-40B4-BE49-F238E27FC236}">
                <a16:creationId xmlns:a16="http://schemas.microsoft.com/office/drawing/2014/main" id="{5F2C689B-80D3-2A4D-AB38-DC9A9D8F18C8}"/>
              </a:ext>
            </a:extLst>
          </p:cNvPr>
          <p:cNvGrpSpPr/>
          <p:nvPr/>
        </p:nvGrpSpPr>
        <p:grpSpPr>
          <a:xfrm>
            <a:off x="-4572000" y="2163978"/>
            <a:ext cx="4241819" cy="657728"/>
            <a:chOff x="3080084" y="4732419"/>
            <a:chExt cx="4241819" cy="657728"/>
          </a:xfrm>
          <a:effectLst>
            <a:outerShdw blurRad="148624" dist="104584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B1479E20-334D-D44C-B790-6E40D4B77FC8}"/>
                </a:ext>
              </a:extLst>
            </p:cNvPr>
            <p:cNvSpPr/>
            <p:nvPr/>
          </p:nvSpPr>
          <p:spPr>
            <a:xfrm>
              <a:off x="3080084" y="4732421"/>
              <a:ext cx="3930316" cy="657726"/>
            </a:xfrm>
            <a:prstGeom prst="rect">
              <a:avLst/>
            </a:prstGeom>
            <a:solidFill>
              <a:srgbClr val="B3A3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B3A394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100E26-90F1-C14E-A8E2-30FC199788D1}"/>
                </a:ext>
              </a:extLst>
            </p:cNvPr>
            <p:cNvSpPr/>
            <p:nvPr/>
          </p:nvSpPr>
          <p:spPr>
            <a:xfrm>
              <a:off x="6664176" y="4732419"/>
              <a:ext cx="657727" cy="657727"/>
            </a:xfrm>
            <a:prstGeom prst="ellipse">
              <a:avLst/>
            </a:prstGeom>
            <a:solidFill>
              <a:srgbClr val="B3A3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B3A394"/>
                </a:solidFill>
              </a:endParaRPr>
            </a:p>
          </p:txBody>
        </p:sp>
      </p:grpSp>
      <p:sp>
        <p:nvSpPr>
          <p:cNvPr id="6" name="! global &amp; lokal">
            <a:extLst>
              <a:ext uri="{FF2B5EF4-FFF2-40B4-BE49-F238E27FC236}">
                <a16:creationId xmlns:a16="http://schemas.microsoft.com/office/drawing/2014/main" id="{37959565-2BD1-A746-BE51-609ED9E2B9A9}"/>
              </a:ext>
            </a:extLst>
          </p:cNvPr>
          <p:cNvSpPr txBox="1"/>
          <p:nvPr/>
        </p:nvSpPr>
        <p:spPr>
          <a:xfrm>
            <a:off x="-9349274" y="2231233"/>
            <a:ext cx="3874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u="sng" dirty="0">
                <a:solidFill>
                  <a:schemeClr val="bg1">
                    <a:lumMod val="95000"/>
                  </a:schemeClr>
                </a:solidFill>
                <a:latin typeface="Rota Black" pitchFamily="2" charset="77"/>
              </a:rPr>
              <a:t>global und lokal handeln</a:t>
            </a:r>
          </a:p>
        </p:txBody>
      </p:sp>
      <p:sp>
        <p:nvSpPr>
          <p:cNvPr id="11" name="! Stichpunkte">
            <a:extLst>
              <a:ext uri="{FF2B5EF4-FFF2-40B4-BE49-F238E27FC236}">
                <a16:creationId xmlns:a16="http://schemas.microsoft.com/office/drawing/2014/main" id="{6D266D40-AE09-4C42-B2AD-FE87FD379518}"/>
              </a:ext>
            </a:extLst>
          </p:cNvPr>
          <p:cNvSpPr txBox="1"/>
          <p:nvPr/>
        </p:nvSpPr>
        <p:spPr>
          <a:xfrm>
            <a:off x="-14971912" y="2821706"/>
            <a:ext cx="1162215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Symbol" pitchFamily="2" charset="2"/>
              <a:buChar char="-"/>
            </a:pPr>
            <a:r>
              <a:rPr lang="de-DE" sz="40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Ausbau erneuerbarer Energie</a:t>
            </a:r>
          </a:p>
          <a:p>
            <a:pPr marL="457200" indent="-457200">
              <a:buFont typeface="Symbol" pitchFamily="2" charset="2"/>
              <a:buChar char="-"/>
            </a:pPr>
            <a:r>
              <a:rPr lang="de-DE" sz="40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Erhöhung der Energieeffizienz- und Einsparung</a:t>
            </a:r>
          </a:p>
          <a:p>
            <a:pPr marL="457200" indent="-457200">
              <a:buFont typeface="Symbol" pitchFamily="2" charset="2"/>
              <a:buChar char="-"/>
            </a:pPr>
            <a:r>
              <a:rPr lang="de-DE" sz="40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Emissionshandel</a:t>
            </a:r>
          </a:p>
          <a:p>
            <a:pPr marL="457200" indent="-457200">
              <a:buFont typeface="Symbol" pitchFamily="2" charset="2"/>
              <a:buChar char="-"/>
            </a:pPr>
            <a:r>
              <a:rPr lang="de-DE" sz="40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De: früher Ausstieg aus dem Kohlehandel</a:t>
            </a:r>
          </a:p>
        </p:txBody>
      </p:sp>
      <p:sp>
        <p:nvSpPr>
          <p:cNvPr id="10" name="! Q17">
            <a:extLst>
              <a:ext uri="{FF2B5EF4-FFF2-40B4-BE49-F238E27FC236}">
                <a16:creationId xmlns:a16="http://schemas.microsoft.com/office/drawing/2014/main" id="{D35FFD71-885D-CA47-851B-8EE57A30DEBF}"/>
              </a:ext>
            </a:extLst>
          </p:cNvPr>
          <p:cNvSpPr txBox="1"/>
          <p:nvPr/>
        </p:nvSpPr>
        <p:spPr>
          <a:xfrm>
            <a:off x="10653028" y="6150114"/>
            <a:ext cx="16099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>
                <a:solidFill>
                  <a:srgbClr val="95433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(Q21)</a:t>
            </a:r>
          </a:p>
        </p:txBody>
      </p:sp>
      <p:sp>
        <p:nvSpPr>
          <p:cNvPr id="20" name="! Parteien">
            <a:extLst>
              <a:ext uri="{FF2B5EF4-FFF2-40B4-BE49-F238E27FC236}">
                <a16:creationId xmlns:a16="http://schemas.microsoft.com/office/drawing/2014/main" id="{D5FA69D8-902D-7B47-AD5D-2EF36EB4189E}"/>
              </a:ext>
            </a:extLst>
          </p:cNvPr>
          <p:cNvSpPr txBox="1"/>
          <p:nvPr/>
        </p:nvSpPr>
        <p:spPr>
          <a:xfrm>
            <a:off x="0" y="7005376"/>
            <a:ext cx="11424281" cy="64017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Symbol" pitchFamily="2" charset="2"/>
              <a:buChar char="-"/>
            </a:pPr>
            <a:r>
              <a:rPr lang="de-DE" sz="5400" dirty="0">
                <a:solidFill>
                  <a:srgbClr val="27103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Die Parteien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de-DE" sz="5400" u="sng" dirty="0">
                <a:solidFill>
                  <a:schemeClr val="bg1">
                    <a:lumMod val="8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</a:t>
            </a:r>
            <a:r>
              <a:rPr lang="de-DE" sz="4400" u="sng" dirty="0">
                <a:solidFill>
                  <a:schemeClr val="bg1">
                    <a:lumMod val="8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fD</a:t>
            </a:r>
            <a:r>
              <a:rPr lang="de-DE" sz="4400" dirty="0">
                <a:solidFill>
                  <a:schemeClr val="bg1">
                    <a:lumMod val="8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:	</a:t>
            </a:r>
            <a:r>
              <a:rPr lang="de-DE" sz="4400" dirty="0">
                <a:solidFill>
                  <a:srgbClr val="27103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			leugnet Klimawandel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5400" u="sng" dirty="0">
                <a:solidFill>
                  <a:schemeClr val="bg1">
                    <a:lumMod val="8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</a:t>
            </a:r>
            <a:r>
              <a:rPr lang="de-DE" sz="4400" u="sng" dirty="0">
                <a:solidFill>
                  <a:schemeClr val="bg1">
                    <a:lumMod val="8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DU/CSU</a:t>
            </a:r>
            <a:r>
              <a:rPr lang="de-DE" sz="4400" dirty="0">
                <a:solidFill>
                  <a:schemeClr val="bg1">
                    <a:lumMod val="8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:</a:t>
            </a:r>
            <a:r>
              <a:rPr lang="de-DE" sz="4400" dirty="0">
                <a:solidFill>
                  <a:srgbClr val="27103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		Kohleausstieg 2038	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5400" u="sng" dirty="0">
                <a:solidFill>
                  <a:schemeClr val="bg1">
                    <a:lumMod val="8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F</a:t>
            </a:r>
            <a:r>
              <a:rPr lang="de-DE" sz="4400" u="sng" dirty="0">
                <a:solidFill>
                  <a:schemeClr val="bg1">
                    <a:lumMod val="8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DP</a:t>
            </a:r>
            <a:r>
              <a:rPr lang="de-DE" sz="4400" dirty="0">
                <a:solidFill>
                  <a:schemeClr val="bg1">
                    <a:lumMod val="8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:</a:t>
            </a:r>
            <a:r>
              <a:rPr lang="de-DE" sz="4400" dirty="0">
                <a:solidFill>
                  <a:srgbClr val="27103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				Wahl - Schwerpunkt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5400" u="sng" dirty="0">
                <a:solidFill>
                  <a:schemeClr val="bg1">
                    <a:lumMod val="8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</a:t>
            </a:r>
            <a:r>
              <a:rPr lang="de-DE" sz="4400" u="sng" dirty="0">
                <a:solidFill>
                  <a:schemeClr val="bg1">
                    <a:lumMod val="8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PD</a:t>
            </a:r>
            <a:r>
              <a:rPr lang="de-DE" sz="4400" dirty="0">
                <a:solidFill>
                  <a:schemeClr val="bg1">
                    <a:lumMod val="8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:</a:t>
            </a:r>
            <a:r>
              <a:rPr lang="de-DE" sz="4400" dirty="0">
                <a:solidFill>
                  <a:srgbClr val="27103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				äußert sich nicht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5400" u="sng" dirty="0">
                <a:solidFill>
                  <a:schemeClr val="bg1">
                    <a:lumMod val="8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</a:t>
            </a:r>
            <a:r>
              <a:rPr lang="de-DE" sz="4400" u="sng" dirty="0">
                <a:solidFill>
                  <a:schemeClr val="bg1">
                    <a:lumMod val="8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ie Linken</a:t>
            </a:r>
            <a:r>
              <a:rPr lang="de-DE" sz="4400" dirty="0">
                <a:solidFill>
                  <a:schemeClr val="bg1">
                    <a:lumMod val="8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:</a:t>
            </a:r>
            <a:r>
              <a:rPr lang="de-DE" sz="4400" dirty="0">
                <a:solidFill>
                  <a:srgbClr val="27103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		2035 Klimaneutral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5400" u="sng" dirty="0">
                <a:solidFill>
                  <a:schemeClr val="bg1">
                    <a:lumMod val="8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</a:t>
            </a:r>
            <a:r>
              <a:rPr lang="de-DE" sz="4400" u="sng" dirty="0">
                <a:solidFill>
                  <a:schemeClr val="bg1">
                    <a:lumMod val="8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ie Grünen</a:t>
            </a:r>
            <a:r>
              <a:rPr lang="de-DE" sz="4400" dirty="0">
                <a:solidFill>
                  <a:schemeClr val="bg1">
                    <a:lumMod val="8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:</a:t>
            </a:r>
            <a:r>
              <a:rPr lang="de-DE" sz="4400" dirty="0">
                <a:solidFill>
                  <a:srgbClr val="27103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		am konkretesten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de-DE" sz="32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6" name="! Q18">
            <a:extLst>
              <a:ext uri="{FF2B5EF4-FFF2-40B4-BE49-F238E27FC236}">
                <a16:creationId xmlns:a16="http://schemas.microsoft.com/office/drawing/2014/main" id="{C34FA53C-1D68-F442-B36F-FA1E90D480E6}"/>
              </a:ext>
            </a:extLst>
          </p:cNvPr>
          <p:cNvSpPr txBox="1"/>
          <p:nvPr/>
        </p:nvSpPr>
        <p:spPr>
          <a:xfrm>
            <a:off x="12744902" y="686682"/>
            <a:ext cx="13288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solidFill>
                  <a:srgbClr val="95433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(Q18)</a:t>
            </a:r>
          </a:p>
        </p:txBody>
      </p:sp>
      <p:sp>
        <p:nvSpPr>
          <p:cNvPr id="13" name="Überschrift">
            <a:extLst>
              <a:ext uri="{FF2B5EF4-FFF2-40B4-BE49-F238E27FC236}">
                <a16:creationId xmlns:a16="http://schemas.microsoft.com/office/drawing/2014/main" id="{F3E224BC-9453-D14B-B07F-D8AF16A7FD4C}"/>
              </a:ext>
            </a:extLst>
          </p:cNvPr>
          <p:cNvSpPr txBox="1"/>
          <p:nvPr/>
        </p:nvSpPr>
        <p:spPr>
          <a:xfrm>
            <a:off x="431022" y="-46171"/>
            <a:ext cx="9231438" cy="1015663"/>
          </a:xfrm>
          <a:prstGeom prst="rect">
            <a:avLst/>
          </a:prstGeom>
          <a:noFill/>
          <a:effectLst>
            <a:outerShdw dist="70801" dir="18900000" algn="b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60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Klimawandel in der Politik</a:t>
            </a:r>
          </a:p>
        </p:txBody>
      </p:sp>
      <p:sp>
        <p:nvSpPr>
          <p:cNvPr id="26" name="! Q18">
            <a:extLst>
              <a:ext uri="{FF2B5EF4-FFF2-40B4-BE49-F238E27FC236}">
                <a16:creationId xmlns:a16="http://schemas.microsoft.com/office/drawing/2014/main" id="{14EE1899-1DCF-4347-82A1-67576C4C52E3}"/>
              </a:ext>
            </a:extLst>
          </p:cNvPr>
          <p:cNvSpPr txBox="1"/>
          <p:nvPr/>
        </p:nvSpPr>
        <p:spPr>
          <a:xfrm>
            <a:off x="12744902" y="6171318"/>
            <a:ext cx="25430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solidFill>
                  <a:srgbClr val="95433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(Q19</a:t>
            </a:r>
            <a:r>
              <a:rPr lang="de-DE" sz="3200" dirty="0">
                <a:solidFill>
                  <a:srgbClr val="95433A"/>
                </a:solidFill>
                <a:latin typeface="Rota" pitchFamily="2" charset="77"/>
                <a:cs typeface="Futura Medium" panose="020B0602020204020303" pitchFamily="34" charset="-79"/>
              </a:rPr>
              <a:t> </a:t>
            </a:r>
            <a:r>
              <a:rPr lang="de-DE" sz="3200" b="1" dirty="0">
                <a:solidFill>
                  <a:srgbClr val="95433A"/>
                </a:solidFill>
                <a:latin typeface="Rota Bd" pitchFamily="2" charset="77"/>
                <a:cs typeface="Futura Medium" panose="020B0602020204020303" pitchFamily="34" charset="-79"/>
              </a:rPr>
              <a:t>-</a:t>
            </a:r>
            <a:r>
              <a:rPr lang="de-DE" sz="3200" dirty="0">
                <a:solidFill>
                  <a:srgbClr val="95433A"/>
                </a:solidFill>
                <a:latin typeface="Rota" pitchFamily="2" charset="77"/>
                <a:cs typeface="Futura Medium" panose="020B0602020204020303" pitchFamily="34" charset="-79"/>
              </a:rPr>
              <a:t> </a:t>
            </a:r>
            <a:r>
              <a:rPr lang="de-DE" sz="3200" dirty="0">
                <a:solidFill>
                  <a:srgbClr val="95433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Q22)</a:t>
            </a:r>
          </a:p>
        </p:txBody>
      </p:sp>
      <p:sp>
        <p:nvSpPr>
          <p:cNvPr id="31" name="! Unterlegung">
            <a:extLst>
              <a:ext uri="{FF2B5EF4-FFF2-40B4-BE49-F238E27FC236}">
                <a16:creationId xmlns:a16="http://schemas.microsoft.com/office/drawing/2014/main" id="{350FAA2B-2137-0E42-A936-68C01B1FE591}"/>
              </a:ext>
            </a:extLst>
          </p:cNvPr>
          <p:cNvSpPr/>
          <p:nvPr/>
        </p:nvSpPr>
        <p:spPr>
          <a:xfrm>
            <a:off x="734007" y="1412830"/>
            <a:ext cx="9418933" cy="48406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91759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! Zitat">
            <a:extLst>
              <a:ext uri="{FF2B5EF4-FFF2-40B4-BE49-F238E27FC236}">
                <a16:creationId xmlns:a16="http://schemas.microsoft.com/office/drawing/2014/main" id="{51844BF5-1394-2342-BAC4-23AD42D108EE}"/>
              </a:ext>
            </a:extLst>
          </p:cNvPr>
          <p:cNvSpPr/>
          <p:nvPr/>
        </p:nvSpPr>
        <p:spPr>
          <a:xfrm>
            <a:off x="734008" y="1363051"/>
            <a:ext cx="9418933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de-DE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de-D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Alle Parteien außer der AfD bekennen sich zum 1,5-Grad-Ziel des Pariser Klimaschutzabkommens, haben dafür jedoch in ihren Wahlprogrammen keine hinreichenden Konzepte. Zu diesem Schluss kommt eine Analyse des Deutschen Instituts für Wirtschaftsforschung (DIW).</a:t>
            </a:r>
            <a:r>
              <a:rPr lang="de-DE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de-D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de-DE" dirty="0"/>
            </a:br>
            <a:endParaRPr lang="de-DE" dirty="0"/>
          </a:p>
        </p:txBody>
      </p:sp>
      <p:sp>
        <p:nvSpPr>
          <p:cNvPr id="33" name="! Hintergrund mit Loch">
            <a:extLst>
              <a:ext uri="{FF2B5EF4-FFF2-40B4-BE49-F238E27FC236}">
                <a16:creationId xmlns:a16="http://schemas.microsoft.com/office/drawing/2014/main" id="{74371C06-9037-5045-9057-ED2411749B56}"/>
              </a:ext>
            </a:extLst>
          </p:cNvPr>
          <p:cNvSpPr/>
          <p:nvPr/>
        </p:nvSpPr>
        <p:spPr>
          <a:xfrm>
            <a:off x="-34334" y="-6829425"/>
            <a:ext cx="12260666" cy="6862082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0631715 w 12192000"/>
              <a:gd name="connsiteY5" fmla="*/ 2478314 h 6858000"/>
              <a:gd name="connsiteX6" fmla="*/ 9681029 w 12192000"/>
              <a:gd name="connsiteY6" fmla="*/ 3429000 h 6858000"/>
              <a:gd name="connsiteX7" fmla="*/ 10631715 w 12192000"/>
              <a:gd name="connsiteY7" fmla="*/ 4379686 h 6858000"/>
              <a:gd name="connsiteX8" fmla="*/ 11582401 w 12192000"/>
              <a:gd name="connsiteY8" fmla="*/ 3429000 h 6858000"/>
              <a:gd name="connsiteX9" fmla="*/ 10631715 w 12192000"/>
              <a:gd name="connsiteY9" fmla="*/ 247831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0631715" y="2478314"/>
                </a:moveTo>
                <a:cubicBezTo>
                  <a:pt x="10106666" y="2478314"/>
                  <a:pt x="9681029" y="2903951"/>
                  <a:pt x="9681029" y="3429000"/>
                </a:cubicBezTo>
                <a:cubicBezTo>
                  <a:pt x="9681029" y="3954049"/>
                  <a:pt x="10106666" y="4379686"/>
                  <a:pt x="10631715" y="4379686"/>
                </a:cubicBezTo>
                <a:cubicBezTo>
                  <a:pt x="11156764" y="4379686"/>
                  <a:pt x="11582401" y="3954049"/>
                  <a:pt x="11582401" y="3429000"/>
                </a:cubicBezTo>
                <a:cubicBezTo>
                  <a:pt x="11582401" y="2903951"/>
                  <a:pt x="11156764" y="2478314"/>
                  <a:pt x="10631715" y="2478314"/>
                </a:cubicBezTo>
                <a:close/>
              </a:path>
            </a:pathLst>
          </a:custGeom>
          <a:solidFill>
            <a:srgbClr val="251605"/>
          </a:solidFill>
          <a:ln>
            <a:noFill/>
          </a:ln>
          <a:effectLst>
            <a:outerShdw blurRad="204508" dist="196141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22" name="! Textfeld 11">
            <a:extLst>
              <a:ext uri="{FF2B5EF4-FFF2-40B4-BE49-F238E27FC236}">
                <a16:creationId xmlns:a16="http://schemas.microsoft.com/office/drawing/2014/main" id="{97462E89-8C86-714A-B428-0E2ECF1388D8}"/>
              </a:ext>
            </a:extLst>
          </p:cNvPr>
          <p:cNvSpPr txBox="1"/>
          <p:nvPr/>
        </p:nvSpPr>
        <p:spPr>
          <a:xfrm>
            <a:off x="8131272" y="5376251"/>
            <a:ext cx="1531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MDR.de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3470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36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Die Fragen">
            <a:extLst>
              <a:ext uri="{FF2B5EF4-FFF2-40B4-BE49-F238E27FC236}">
                <a16:creationId xmlns:a16="http://schemas.microsoft.com/office/drawing/2014/main" id="{4923E0ED-F278-4E4A-BBEF-6F5D666B08D3}"/>
              </a:ext>
            </a:extLst>
          </p:cNvPr>
          <p:cNvSpPr txBox="1"/>
          <p:nvPr/>
        </p:nvSpPr>
        <p:spPr>
          <a:xfrm>
            <a:off x="8356600" y="2286000"/>
            <a:ext cx="4036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u="sng" dirty="0">
                <a:solidFill>
                  <a:srgbClr val="0A246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Die Fra</a:t>
            </a:r>
            <a:r>
              <a:rPr lang="de-DE" sz="2000" dirty="0">
                <a:solidFill>
                  <a:srgbClr val="0A246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g</a:t>
            </a:r>
            <a:r>
              <a:rPr lang="de-DE" sz="2000" u="sng" dirty="0">
                <a:solidFill>
                  <a:srgbClr val="0A246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en</a:t>
            </a:r>
          </a:p>
        </p:txBody>
      </p:sp>
      <p:sp>
        <p:nvSpPr>
          <p:cNvPr id="28" name="! Hintergrund mit Loch">
            <a:extLst>
              <a:ext uri="{FF2B5EF4-FFF2-40B4-BE49-F238E27FC236}">
                <a16:creationId xmlns:a16="http://schemas.microsoft.com/office/drawing/2014/main" id="{93AA3D74-6D6D-604B-9DF9-1A98F65532D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0631715 w 12192000"/>
              <a:gd name="connsiteY5" fmla="*/ 2478314 h 6858000"/>
              <a:gd name="connsiteX6" fmla="*/ 9681029 w 12192000"/>
              <a:gd name="connsiteY6" fmla="*/ 3429000 h 6858000"/>
              <a:gd name="connsiteX7" fmla="*/ 10631715 w 12192000"/>
              <a:gd name="connsiteY7" fmla="*/ 4379686 h 6858000"/>
              <a:gd name="connsiteX8" fmla="*/ 11582401 w 12192000"/>
              <a:gd name="connsiteY8" fmla="*/ 3429000 h 6858000"/>
              <a:gd name="connsiteX9" fmla="*/ 10631715 w 12192000"/>
              <a:gd name="connsiteY9" fmla="*/ 247831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0631715" y="2478314"/>
                </a:moveTo>
                <a:cubicBezTo>
                  <a:pt x="10106666" y="2478314"/>
                  <a:pt x="9681029" y="2903951"/>
                  <a:pt x="9681029" y="3429000"/>
                </a:cubicBezTo>
                <a:cubicBezTo>
                  <a:pt x="9681029" y="3954049"/>
                  <a:pt x="10106666" y="4379686"/>
                  <a:pt x="10631715" y="4379686"/>
                </a:cubicBezTo>
                <a:cubicBezTo>
                  <a:pt x="11156764" y="4379686"/>
                  <a:pt x="11582401" y="3954049"/>
                  <a:pt x="11582401" y="3429000"/>
                </a:cubicBezTo>
                <a:cubicBezTo>
                  <a:pt x="11582401" y="2903951"/>
                  <a:pt x="11156764" y="2478314"/>
                  <a:pt x="10631715" y="2478314"/>
                </a:cubicBezTo>
                <a:close/>
              </a:path>
            </a:pathLst>
          </a:custGeom>
          <a:solidFill>
            <a:srgbClr val="251605"/>
          </a:solidFill>
          <a:ln>
            <a:noFill/>
          </a:ln>
          <a:effectLst>
            <a:outerShdw blurRad="204508" dist="196141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40" name="! Umfrageergebnisse">
            <a:extLst>
              <a:ext uri="{FF2B5EF4-FFF2-40B4-BE49-F238E27FC236}">
                <a16:creationId xmlns:a16="http://schemas.microsoft.com/office/drawing/2014/main" id="{C5858D1E-19A7-1E46-91A5-A3A8C61F6822}"/>
              </a:ext>
            </a:extLst>
          </p:cNvPr>
          <p:cNvSpPr txBox="1"/>
          <p:nvPr/>
        </p:nvSpPr>
        <p:spPr>
          <a:xfrm>
            <a:off x="123986" y="2967335"/>
            <a:ext cx="9652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200" dirty="0">
                <a:solidFill>
                  <a:srgbClr val="FFE88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Unsere Umfragen - Ergebnisse</a:t>
            </a:r>
          </a:p>
        </p:txBody>
      </p:sp>
      <p:sp>
        <p:nvSpPr>
          <p:cNvPr id="39" name="! unsichtbare Überdeckung">
            <a:extLst>
              <a:ext uri="{FF2B5EF4-FFF2-40B4-BE49-F238E27FC236}">
                <a16:creationId xmlns:a16="http://schemas.microsoft.com/office/drawing/2014/main" id="{653E74E6-9015-644E-A3AE-685AF6DBD6B3}"/>
              </a:ext>
            </a:extLst>
          </p:cNvPr>
          <p:cNvSpPr/>
          <p:nvPr/>
        </p:nvSpPr>
        <p:spPr>
          <a:xfrm>
            <a:off x="10596391" y="0"/>
            <a:ext cx="1595609" cy="6858000"/>
          </a:xfrm>
          <a:custGeom>
            <a:avLst/>
            <a:gdLst>
              <a:gd name="connsiteX0" fmla="*/ 0 w 1595609"/>
              <a:gd name="connsiteY0" fmla="*/ 0 h 6858000"/>
              <a:gd name="connsiteX1" fmla="*/ 1595609 w 1595609"/>
              <a:gd name="connsiteY1" fmla="*/ 0 h 6858000"/>
              <a:gd name="connsiteX2" fmla="*/ 1595609 w 1595609"/>
              <a:gd name="connsiteY2" fmla="*/ 6858000 h 6858000"/>
              <a:gd name="connsiteX3" fmla="*/ 0 w 1595609"/>
              <a:gd name="connsiteY3" fmla="*/ 6858000 h 6858000"/>
              <a:gd name="connsiteX4" fmla="*/ 0 w 1595609"/>
              <a:gd name="connsiteY4" fmla="*/ 4377902 h 6858000"/>
              <a:gd name="connsiteX5" fmla="*/ 35324 w 1595609"/>
              <a:gd name="connsiteY5" fmla="*/ 4379686 h 6858000"/>
              <a:gd name="connsiteX6" fmla="*/ 986010 w 1595609"/>
              <a:gd name="connsiteY6" fmla="*/ 3429000 h 6858000"/>
              <a:gd name="connsiteX7" fmla="*/ 35324 w 1595609"/>
              <a:gd name="connsiteY7" fmla="*/ 2478314 h 6858000"/>
              <a:gd name="connsiteX8" fmla="*/ 0 w 1595609"/>
              <a:gd name="connsiteY8" fmla="*/ 24800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5609" h="6858000">
                <a:moveTo>
                  <a:pt x="0" y="0"/>
                </a:moveTo>
                <a:lnTo>
                  <a:pt x="1595609" y="0"/>
                </a:lnTo>
                <a:lnTo>
                  <a:pt x="1595609" y="6858000"/>
                </a:lnTo>
                <a:lnTo>
                  <a:pt x="0" y="6858000"/>
                </a:lnTo>
                <a:lnTo>
                  <a:pt x="0" y="4377902"/>
                </a:lnTo>
                <a:lnTo>
                  <a:pt x="35324" y="4379686"/>
                </a:lnTo>
                <a:cubicBezTo>
                  <a:pt x="560373" y="4379686"/>
                  <a:pt x="986010" y="3954049"/>
                  <a:pt x="986010" y="3429000"/>
                </a:cubicBezTo>
                <a:cubicBezTo>
                  <a:pt x="986010" y="2903951"/>
                  <a:pt x="560373" y="2478314"/>
                  <a:pt x="35324" y="2478314"/>
                </a:cubicBezTo>
                <a:lnTo>
                  <a:pt x="0" y="2480098"/>
                </a:lnTo>
                <a:close/>
              </a:path>
            </a:pathLst>
          </a:custGeom>
          <a:solidFill>
            <a:srgbClr val="251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13" name="! Überschrift">
            <a:extLst>
              <a:ext uri="{FF2B5EF4-FFF2-40B4-BE49-F238E27FC236}">
                <a16:creationId xmlns:a16="http://schemas.microsoft.com/office/drawing/2014/main" id="{F3E224BC-9453-D14B-B07F-D8AF16A7FD4C}"/>
              </a:ext>
            </a:extLst>
          </p:cNvPr>
          <p:cNvSpPr txBox="1"/>
          <p:nvPr/>
        </p:nvSpPr>
        <p:spPr>
          <a:xfrm>
            <a:off x="383858" y="-2339137"/>
            <a:ext cx="9231438" cy="1015663"/>
          </a:xfrm>
          <a:prstGeom prst="rect">
            <a:avLst/>
          </a:prstGeom>
          <a:noFill/>
          <a:effectLst>
            <a:outerShdw dist="70801" dir="18900000" algn="b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60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Klimawandel in der Politik</a:t>
            </a:r>
          </a:p>
        </p:txBody>
      </p:sp>
      <p:sp>
        <p:nvSpPr>
          <p:cNvPr id="25" name="! Parteien">
            <a:extLst>
              <a:ext uri="{FF2B5EF4-FFF2-40B4-BE49-F238E27FC236}">
                <a16:creationId xmlns:a16="http://schemas.microsoft.com/office/drawing/2014/main" id="{3BA72E3F-B1A7-1D40-8164-3DB4699D942A}"/>
              </a:ext>
            </a:extLst>
          </p:cNvPr>
          <p:cNvSpPr txBox="1"/>
          <p:nvPr/>
        </p:nvSpPr>
        <p:spPr>
          <a:xfrm>
            <a:off x="383858" y="7219638"/>
            <a:ext cx="11424281" cy="64017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Symbol" pitchFamily="2" charset="2"/>
              <a:buChar char="-"/>
            </a:pPr>
            <a:r>
              <a:rPr lang="de-DE" sz="5400" dirty="0">
                <a:solidFill>
                  <a:srgbClr val="27103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Die Parteien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de-DE" sz="5400" u="sng" dirty="0">
                <a:solidFill>
                  <a:schemeClr val="bg1">
                    <a:lumMod val="8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</a:t>
            </a:r>
            <a:r>
              <a:rPr lang="de-DE" sz="4400" u="sng" dirty="0">
                <a:solidFill>
                  <a:schemeClr val="bg1">
                    <a:lumMod val="8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fD</a:t>
            </a:r>
            <a:r>
              <a:rPr lang="de-DE" sz="4400" dirty="0">
                <a:solidFill>
                  <a:schemeClr val="bg1">
                    <a:lumMod val="8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:	</a:t>
            </a:r>
            <a:r>
              <a:rPr lang="de-DE" sz="4400" dirty="0">
                <a:solidFill>
                  <a:srgbClr val="27103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			leugnet Klimawandel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5400" u="sng" dirty="0">
                <a:solidFill>
                  <a:schemeClr val="bg1">
                    <a:lumMod val="8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</a:t>
            </a:r>
            <a:r>
              <a:rPr lang="de-DE" sz="4400" u="sng" dirty="0">
                <a:solidFill>
                  <a:schemeClr val="bg1">
                    <a:lumMod val="8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DU/CSU</a:t>
            </a:r>
            <a:r>
              <a:rPr lang="de-DE" sz="4400" dirty="0">
                <a:solidFill>
                  <a:schemeClr val="bg1">
                    <a:lumMod val="8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:</a:t>
            </a:r>
            <a:r>
              <a:rPr lang="de-DE" sz="4400" dirty="0">
                <a:solidFill>
                  <a:srgbClr val="27103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		Kohleausstieg 2038	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5400" u="sng" dirty="0">
                <a:solidFill>
                  <a:schemeClr val="bg1">
                    <a:lumMod val="8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F</a:t>
            </a:r>
            <a:r>
              <a:rPr lang="de-DE" sz="4400" u="sng" dirty="0">
                <a:solidFill>
                  <a:schemeClr val="bg1">
                    <a:lumMod val="8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DP</a:t>
            </a:r>
            <a:r>
              <a:rPr lang="de-DE" sz="4400" dirty="0">
                <a:solidFill>
                  <a:schemeClr val="bg1">
                    <a:lumMod val="8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:</a:t>
            </a:r>
            <a:r>
              <a:rPr lang="de-DE" sz="4400" dirty="0">
                <a:solidFill>
                  <a:srgbClr val="27103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				Wahl - Schwerpunkt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5400" u="sng" dirty="0">
                <a:solidFill>
                  <a:schemeClr val="bg1">
                    <a:lumMod val="8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</a:t>
            </a:r>
            <a:r>
              <a:rPr lang="de-DE" sz="4400" u="sng" dirty="0">
                <a:solidFill>
                  <a:schemeClr val="bg1">
                    <a:lumMod val="8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PD</a:t>
            </a:r>
            <a:r>
              <a:rPr lang="de-DE" sz="4400" dirty="0">
                <a:solidFill>
                  <a:schemeClr val="bg1">
                    <a:lumMod val="8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:</a:t>
            </a:r>
            <a:r>
              <a:rPr lang="de-DE" sz="4400" dirty="0">
                <a:solidFill>
                  <a:srgbClr val="27103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				äußert sich nicht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5400" u="sng" dirty="0">
                <a:solidFill>
                  <a:schemeClr val="bg1">
                    <a:lumMod val="8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</a:t>
            </a:r>
            <a:r>
              <a:rPr lang="de-DE" sz="4400" u="sng" dirty="0">
                <a:solidFill>
                  <a:schemeClr val="bg1">
                    <a:lumMod val="8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ie Linken</a:t>
            </a:r>
            <a:r>
              <a:rPr lang="de-DE" sz="4400" dirty="0">
                <a:solidFill>
                  <a:schemeClr val="bg1">
                    <a:lumMod val="8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:</a:t>
            </a:r>
            <a:r>
              <a:rPr lang="de-DE" sz="4400" dirty="0">
                <a:solidFill>
                  <a:srgbClr val="27103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		2035 Klimaneutral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5400" u="sng" dirty="0">
                <a:solidFill>
                  <a:schemeClr val="bg1">
                    <a:lumMod val="8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</a:t>
            </a:r>
            <a:r>
              <a:rPr lang="de-DE" sz="4400" u="sng" dirty="0">
                <a:solidFill>
                  <a:schemeClr val="bg1">
                    <a:lumMod val="8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ie Grünen</a:t>
            </a:r>
            <a:r>
              <a:rPr lang="de-DE" sz="4400" dirty="0">
                <a:solidFill>
                  <a:schemeClr val="bg1">
                    <a:lumMod val="8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:</a:t>
            </a:r>
            <a:r>
              <a:rPr lang="de-DE" sz="4400" dirty="0">
                <a:solidFill>
                  <a:srgbClr val="27103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		am konkretesten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de-DE" sz="32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26" name="! Q18">
            <a:extLst>
              <a:ext uri="{FF2B5EF4-FFF2-40B4-BE49-F238E27FC236}">
                <a16:creationId xmlns:a16="http://schemas.microsoft.com/office/drawing/2014/main" id="{14EE1899-1DCF-4347-82A1-67576C4C52E3}"/>
              </a:ext>
            </a:extLst>
          </p:cNvPr>
          <p:cNvSpPr txBox="1"/>
          <p:nvPr/>
        </p:nvSpPr>
        <p:spPr>
          <a:xfrm>
            <a:off x="21137692" y="6273225"/>
            <a:ext cx="25430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solidFill>
                  <a:srgbClr val="95433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(Q19</a:t>
            </a:r>
            <a:r>
              <a:rPr lang="de-DE" sz="3200" dirty="0">
                <a:solidFill>
                  <a:srgbClr val="95433A"/>
                </a:solidFill>
                <a:latin typeface="Rota" pitchFamily="2" charset="77"/>
                <a:cs typeface="Futura Medium" panose="020B0602020204020303" pitchFamily="34" charset="-79"/>
              </a:rPr>
              <a:t> </a:t>
            </a:r>
            <a:r>
              <a:rPr lang="de-DE" sz="3200" b="1" dirty="0">
                <a:solidFill>
                  <a:srgbClr val="95433A"/>
                </a:solidFill>
                <a:latin typeface="Rota Bd" pitchFamily="2" charset="77"/>
                <a:cs typeface="Futura Medium" panose="020B0602020204020303" pitchFamily="34" charset="-79"/>
              </a:rPr>
              <a:t>-</a:t>
            </a:r>
            <a:r>
              <a:rPr lang="de-DE" sz="3200" dirty="0">
                <a:solidFill>
                  <a:srgbClr val="95433A"/>
                </a:solidFill>
                <a:latin typeface="Rota" pitchFamily="2" charset="77"/>
                <a:cs typeface="Futura Medium" panose="020B0602020204020303" pitchFamily="34" charset="-79"/>
              </a:rPr>
              <a:t> </a:t>
            </a:r>
            <a:r>
              <a:rPr lang="de-DE" sz="3200" dirty="0">
                <a:solidFill>
                  <a:srgbClr val="95433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Q22)</a:t>
            </a:r>
          </a:p>
        </p:txBody>
      </p:sp>
      <p:sp>
        <p:nvSpPr>
          <p:cNvPr id="5" name="! Q21">
            <a:extLst>
              <a:ext uri="{FF2B5EF4-FFF2-40B4-BE49-F238E27FC236}">
                <a16:creationId xmlns:a16="http://schemas.microsoft.com/office/drawing/2014/main" id="{291B4942-CC63-064B-9D4D-0C9568195742}"/>
              </a:ext>
            </a:extLst>
          </p:cNvPr>
          <p:cNvSpPr txBox="1"/>
          <p:nvPr/>
        </p:nvSpPr>
        <p:spPr>
          <a:xfrm>
            <a:off x="13236697" y="6088559"/>
            <a:ext cx="17515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>
                <a:solidFill>
                  <a:srgbClr val="95433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(Q21)</a:t>
            </a:r>
          </a:p>
        </p:txBody>
      </p:sp>
      <p:sp>
        <p:nvSpPr>
          <p:cNvPr id="12" name="! Textfeld 11">
            <a:extLst>
              <a:ext uri="{FF2B5EF4-FFF2-40B4-BE49-F238E27FC236}">
                <a16:creationId xmlns:a16="http://schemas.microsoft.com/office/drawing/2014/main" id="{EBD5FDFE-E856-5447-A82B-6379BA4746B6}"/>
              </a:ext>
            </a:extLst>
          </p:cNvPr>
          <p:cNvSpPr txBox="1"/>
          <p:nvPr/>
        </p:nvSpPr>
        <p:spPr>
          <a:xfrm>
            <a:off x="-2866242" y="5750005"/>
            <a:ext cx="1531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MDR.de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6335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39" grpId="0" animBg="1"/>
      <p:bldP spid="39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95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! Die Fragen">
            <a:extLst>
              <a:ext uri="{FF2B5EF4-FFF2-40B4-BE49-F238E27FC236}">
                <a16:creationId xmlns:a16="http://schemas.microsoft.com/office/drawing/2014/main" id="{A1E5D96C-9A9B-3E4B-8595-465275F2B8CA}"/>
              </a:ext>
            </a:extLst>
          </p:cNvPr>
          <p:cNvSpPr txBox="1"/>
          <p:nvPr/>
        </p:nvSpPr>
        <p:spPr>
          <a:xfrm>
            <a:off x="0" y="266188"/>
            <a:ext cx="12653319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sz="3600" dirty="0">
                <a:solidFill>
                  <a:srgbClr val="011627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Achten Sie auf Mülltrennung?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3600" dirty="0">
                <a:solidFill>
                  <a:srgbClr val="011627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Womit fahren Sie zur Arbeit/Schule?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3600" dirty="0">
                <a:solidFill>
                  <a:srgbClr val="011627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Wie oft im Jahr fliegen Sie? (vor Covid-19)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3600" dirty="0">
                <a:solidFill>
                  <a:srgbClr val="011627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Würden Sie sagen, dass Sie versuchen wenig Strom zu verbrauchen?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3600" dirty="0">
                <a:solidFill>
                  <a:srgbClr val="011627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Wie oft essen Sie in der Woche Fleisch?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3600" dirty="0">
                <a:solidFill>
                  <a:srgbClr val="011627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Haben Sie einen Kamin und benutzen Sie ihn bevorzugt zu der Heizung?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3600" dirty="0">
                <a:solidFill>
                  <a:srgbClr val="011627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Benutzen Sie einen Trockner?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3600" dirty="0">
                <a:solidFill>
                  <a:srgbClr val="011627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Können Sie mir sagen, was der Klimawandel ist?</a:t>
            </a:r>
          </a:p>
          <a:p>
            <a:endParaRPr lang="de-DE" sz="2800" u="sng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514350" indent="-514350">
              <a:buFont typeface="+mj-lt"/>
              <a:buAutoNum type="arabicPeriod"/>
            </a:pPr>
            <a:endParaRPr lang="de-DE" sz="2800" u="sng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6" name="Die Fragen">
            <a:extLst>
              <a:ext uri="{FF2B5EF4-FFF2-40B4-BE49-F238E27FC236}">
                <a16:creationId xmlns:a16="http://schemas.microsoft.com/office/drawing/2014/main" id="{33F0E2C4-504D-274A-A810-33090BC49ABD}"/>
              </a:ext>
            </a:extLst>
          </p:cNvPr>
          <p:cNvSpPr txBox="1"/>
          <p:nvPr/>
        </p:nvSpPr>
        <p:spPr>
          <a:xfrm>
            <a:off x="279400" y="203200"/>
            <a:ext cx="40367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u="sng" dirty="0">
                <a:solidFill>
                  <a:srgbClr val="0A246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Die Fra</a:t>
            </a:r>
            <a:r>
              <a:rPr lang="de-DE" sz="6000" dirty="0">
                <a:solidFill>
                  <a:srgbClr val="0A246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g</a:t>
            </a:r>
            <a:r>
              <a:rPr lang="de-DE" sz="6000" u="sng" dirty="0">
                <a:solidFill>
                  <a:srgbClr val="0A246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en</a:t>
            </a:r>
          </a:p>
        </p:txBody>
      </p:sp>
      <p:sp>
        <p:nvSpPr>
          <p:cNvPr id="28" name="! Hintergrund mit Loch">
            <a:extLst>
              <a:ext uri="{FF2B5EF4-FFF2-40B4-BE49-F238E27FC236}">
                <a16:creationId xmlns:a16="http://schemas.microsoft.com/office/drawing/2014/main" id="{93AA3D74-6D6D-604B-9DF9-1A98F65532DC}"/>
              </a:ext>
            </a:extLst>
          </p:cNvPr>
          <p:cNvSpPr/>
          <p:nvPr/>
        </p:nvSpPr>
        <p:spPr>
          <a:xfrm>
            <a:off x="-98730784" y="-28019777"/>
            <a:ext cx="119021756" cy="64661144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0631715 w 12192000"/>
              <a:gd name="connsiteY5" fmla="*/ 2478314 h 6858000"/>
              <a:gd name="connsiteX6" fmla="*/ 9681029 w 12192000"/>
              <a:gd name="connsiteY6" fmla="*/ 3429000 h 6858000"/>
              <a:gd name="connsiteX7" fmla="*/ 10631715 w 12192000"/>
              <a:gd name="connsiteY7" fmla="*/ 4379686 h 6858000"/>
              <a:gd name="connsiteX8" fmla="*/ 11582401 w 12192000"/>
              <a:gd name="connsiteY8" fmla="*/ 3429000 h 6858000"/>
              <a:gd name="connsiteX9" fmla="*/ 10631715 w 12192000"/>
              <a:gd name="connsiteY9" fmla="*/ 247831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0631715" y="2478314"/>
                </a:moveTo>
                <a:cubicBezTo>
                  <a:pt x="10106666" y="2478314"/>
                  <a:pt x="9681029" y="2903951"/>
                  <a:pt x="9681029" y="3429000"/>
                </a:cubicBezTo>
                <a:cubicBezTo>
                  <a:pt x="9681029" y="3954049"/>
                  <a:pt x="10106666" y="4379686"/>
                  <a:pt x="10631715" y="4379686"/>
                </a:cubicBezTo>
                <a:cubicBezTo>
                  <a:pt x="11156764" y="4379686"/>
                  <a:pt x="11582401" y="3954049"/>
                  <a:pt x="11582401" y="3429000"/>
                </a:cubicBezTo>
                <a:cubicBezTo>
                  <a:pt x="11582401" y="2903951"/>
                  <a:pt x="11156764" y="2478314"/>
                  <a:pt x="10631715" y="2478314"/>
                </a:cubicBezTo>
                <a:close/>
              </a:path>
            </a:pathLst>
          </a:custGeom>
          <a:solidFill>
            <a:srgbClr val="251605"/>
          </a:solidFill>
          <a:ln>
            <a:noFill/>
          </a:ln>
          <a:effectLst>
            <a:outerShdw blurRad="204508" dist="196141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4" name="! Umfrageergebnisse">
            <a:extLst>
              <a:ext uri="{FF2B5EF4-FFF2-40B4-BE49-F238E27FC236}">
                <a16:creationId xmlns:a16="http://schemas.microsoft.com/office/drawing/2014/main" id="{F0B0C7E8-D0BD-AA40-873A-2FFF0CD06423}"/>
              </a:ext>
            </a:extLst>
          </p:cNvPr>
          <p:cNvSpPr txBox="1"/>
          <p:nvPr/>
        </p:nvSpPr>
        <p:spPr>
          <a:xfrm>
            <a:off x="-95222663" y="-613192"/>
            <a:ext cx="121099329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9600" dirty="0">
                <a:solidFill>
                  <a:srgbClr val="FFE88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Unsere Umfragen - Ergebnisse</a:t>
            </a:r>
          </a:p>
        </p:txBody>
      </p:sp>
    </p:spTree>
    <p:extLst>
      <p:ext uri="{BB962C8B-B14F-4D97-AF65-F5344CB8AC3E}">
        <p14:creationId xmlns:p14="http://schemas.microsoft.com/office/powerpoint/2010/main" val="19884592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50" autoRev="1" fill="remove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5" dur="250" autoRev="1" fill="remove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 Die Fragen">
            <a:extLst>
              <a:ext uri="{FF2B5EF4-FFF2-40B4-BE49-F238E27FC236}">
                <a16:creationId xmlns:a16="http://schemas.microsoft.com/office/drawing/2014/main" id="{B3C5856F-50DD-BD4B-AF4B-91C203F71030}"/>
              </a:ext>
            </a:extLst>
          </p:cNvPr>
          <p:cNvSpPr txBox="1"/>
          <p:nvPr/>
        </p:nvSpPr>
        <p:spPr>
          <a:xfrm>
            <a:off x="13095514" y="298845"/>
            <a:ext cx="12653319" cy="7217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sz="3600" dirty="0">
                <a:solidFill>
                  <a:srgbClr val="011627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Achten Sie auf Mülltrennung?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3600" dirty="0">
                <a:solidFill>
                  <a:srgbClr val="011627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Womit Fahren Sie zur Arbeit/Schule?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3600" dirty="0">
                <a:solidFill>
                  <a:srgbClr val="011627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Wie oft im Jahr fliegen Sie? (vor Covid)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3600" dirty="0">
                <a:solidFill>
                  <a:srgbClr val="011627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Würden Sie sagen, dass Sie versuchen wenig Strom zu verbrauchen?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3600" dirty="0">
                <a:solidFill>
                  <a:srgbClr val="011627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Wie oft Essen Sie in der Woche Fleisch?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3600" dirty="0">
                <a:solidFill>
                  <a:srgbClr val="011627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Haben Sie einen Kamin und benutzen Sie ihn bevorzugt zu der Heizung?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3600" dirty="0">
                <a:solidFill>
                  <a:srgbClr val="011627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Haben Sie so etwas, wie ein Resteessen?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3600" dirty="0">
                <a:solidFill>
                  <a:srgbClr val="011627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Benutzen Sie einen Trockner?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3600" dirty="0">
                <a:solidFill>
                  <a:srgbClr val="011627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Können Sie mir sagen, was der Klimawandel ist?</a:t>
            </a:r>
          </a:p>
          <a:p>
            <a:endParaRPr lang="de-DE" sz="2800" u="sng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514350" indent="-514350">
              <a:buFont typeface="+mj-lt"/>
              <a:buAutoNum type="arabicPeriod"/>
            </a:pPr>
            <a:endParaRPr lang="de-DE" sz="2800" u="sng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6" name="! Hintergrund Oval ">
            <a:extLst>
              <a:ext uri="{FF2B5EF4-FFF2-40B4-BE49-F238E27FC236}">
                <a16:creationId xmlns:a16="http://schemas.microsoft.com/office/drawing/2014/main" id="{389DD10B-4737-AE4A-9BCE-9D6E6DBCF736}"/>
              </a:ext>
            </a:extLst>
          </p:cNvPr>
          <p:cNvSpPr/>
          <p:nvPr/>
        </p:nvSpPr>
        <p:spPr>
          <a:xfrm>
            <a:off x="528320" y="-1224643"/>
            <a:ext cx="7086600" cy="930728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38251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! Ja Nein">
            <a:extLst>
              <a:ext uri="{FF2B5EF4-FFF2-40B4-BE49-F238E27FC236}">
                <a16:creationId xmlns:a16="http://schemas.microsoft.com/office/drawing/2014/main" id="{43BF9319-9304-E04B-B686-BB1585E4DC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77" t="78222" r="38437"/>
          <a:stretch/>
        </p:blipFill>
        <p:spPr>
          <a:xfrm>
            <a:off x="8229476" y="2082090"/>
            <a:ext cx="3152636" cy="2285628"/>
          </a:xfrm>
          <a:prstGeom prst="rect">
            <a:avLst/>
          </a:prstGeom>
        </p:spPr>
      </p:pic>
      <p:grpSp>
        <p:nvGrpSpPr>
          <p:cNvPr id="19" name="! Statistik">
            <a:extLst>
              <a:ext uri="{FF2B5EF4-FFF2-40B4-BE49-F238E27FC236}">
                <a16:creationId xmlns:a16="http://schemas.microsoft.com/office/drawing/2014/main" id="{1EDA2807-37F2-C64F-88BB-BFDF1ECF3C50}"/>
              </a:ext>
            </a:extLst>
          </p:cNvPr>
          <p:cNvGrpSpPr/>
          <p:nvPr/>
        </p:nvGrpSpPr>
        <p:grpSpPr>
          <a:xfrm>
            <a:off x="1043692" y="307964"/>
            <a:ext cx="6055856" cy="6444529"/>
            <a:chOff x="1695976" y="307964"/>
            <a:chExt cx="6055856" cy="6444529"/>
          </a:xfrm>
        </p:grpSpPr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7F585A3B-64C8-6B45-AE34-AF4E336C53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32279"/>
            <a:stretch/>
          </p:blipFill>
          <p:spPr>
            <a:xfrm>
              <a:off x="1695976" y="307964"/>
              <a:ext cx="6055856" cy="6444529"/>
            </a:xfrm>
            <a:prstGeom prst="rect">
              <a:avLst/>
            </a:prstGeom>
          </p:spPr>
        </p:pic>
        <p:sp>
          <p:nvSpPr>
            <p:cNvPr id="17" name="17%">
              <a:extLst>
                <a:ext uri="{FF2B5EF4-FFF2-40B4-BE49-F238E27FC236}">
                  <a16:creationId xmlns:a16="http://schemas.microsoft.com/office/drawing/2014/main" id="{7325B9D1-D66E-9847-92F3-2F47AC2E33F2}"/>
                </a:ext>
              </a:extLst>
            </p:cNvPr>
            <p:cNvSpPr txBox="1"/>
            <p:nvPr/>
          </p:nvSpPr>
          <p:spPr>
            <a:xfrm rot="19545905">
              <a:off x="2770779" y="771565"/>
              <a:ext cx="12415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4000" dirty="0">
                  <a:solidFill>
                    <a:schemeClr val="bg1"/>
                  </a:solidFill>
                  <a:latin typeface="Futura Medium" panose="020B0602020204020303" pitchFamily="34" charset="-79"/>
                  <a:cs typeface="Futura Medium" panose="020B0602020204020303" pitchFamily="34" charset="-79"/>
                </a:rPr>
                <a:t>17%</a:t>
              </a:r>
            </a:p>
          </p:txBody>
        </p:sp>
        <p:sp>
          <p:nvSpPr>
            <p:cNvPr id="18" name="83%">
              <a:extLst>
                <a:ext uri="{FF2B5EF4-FFF2-40B4-BE49-F238E27FC236}">
                  <a16:creationId xmlns:a16="http://schemas.microsoft.com/office/drawing/2014/main" id="{5EFC1BB6-3AEE-D743-92FC-81F7ABF08A25}"/>
                </a:ext>
              </a:extLst>
            </p:cNvPr>
            <p:cNvSpPr txBox="1"/>
            <p:nvPr/>
          </p:nvSpPr>
          <p:spPr>
            <a:xfrm rot="19814725">
              <a:off x="5429230" y="5221644"/>
              <a:ext cx="12891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4000" dirty="0">
                  <a:solidFill>
                    <a:schemeClr val="bg1"/>
                  </a:solidFill>
                  <a:latin typeface="Futura Medium" panose="020B0602020204020303" pitchFamily="34" charset="-79"/>
                  <a:cs typeface="Futura Medium" panose="020B0602020204020303" pitchFamily="34" charset="-79"/>
                </a:rPr>
                <a:t>83%</a:t>
              </a:r>
            </a:p>
          </p:txBody>
        </p:sp>
      </p:grpSp>
      <p:sp>
        <p:nvSpPr>
          <p:cNvPr id="8" name="! Frage Mülltrennung">
            <a:extLst>
              <a:ext uri="{FF2B5EF4-FFF2-40B4-BE49-F238E27FC236}">
                <a16:creationId xmlns:a16="http://schemas.microsoft.com/office/drawing/2014/main" id="{BA0F35F2-1CF7-8945-B780-35CFC47D2CA0}"/>
              </a:ext>
            </a:extLst>
          </p:cNvPr>
          <p:cNvSpPr txBox="1"/>
          <p:nvPr/>
        </p:nvSpPr>
        <p:spPr>
          <a:xfrm>
            <a:off x="1658248" y="2490281"/>
            <a:ext cx="482674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 </a:t>
            </a:r>
          </a:p>
          <a:p>
            <a:pPr lvl="0" algn="ctr"/>
            <a:r>
              <a:rPr lang="de-DE" sz="4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Achten Sie auf Mülltrennung?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313663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FB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limawandel">
            <a:extLst>
              <a:ext uri="{FF2B5EF4-FFF2-40B4-BE49-F238E27FC236}">
                <a16:creationId xmlns:a16="http://schemas.microsoft.com/office/drawing/2014/main" id="{37BF5DC6-60C3-D14D-B5BE-F311F294B903}"/>
              </a:ext>
            </a:extLst>
          </p:cNvPr>
          <p:cNvSpPr txBox="1"/>
          <p:nvPr/>
        </p:nvSpPr>
        <p:spPr>
          <a:xfrm>
            <a:off x="2690163" y="428624"/>
            <a:ext cx="68116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600" u="sng" dirty="0">
                <a:solidFill>
                  <a:srgbClr val="1B4B4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Der Klimawandel</a:t>
            </a:r>
          </a:p>
        </p:txBody>
      </p:sp>
      <p:grpSp>
        <p:nvGrpSpPr>
          <p:cNvPr id="22" name="Fabriken">
            <a:extLst>
              <a:ext uri="{FF2B5EF4-FFF2-40B4-BE49-F238E27FC236}">
                <a16:creationId xmlns:a16="http://schemas.microsoft.com/office/drawing/2014/main" id="{16A6A863-3B4E-7141-9128-6CD1C2B42949}"/>
              </a:ext>
            </a:extLst>
          </p:cNvPr>
          <p:cNvGrpSpPr/>
          <p:nvPr/>
        </p:nvGrpSpPr>
        <p:grpSpPr>
          <a:xfrm>
            <a:off x="0" y="4086225"/>
            <a:ext cx="12192000" cy="2771775"/>
            <a:chOff x="0" y="4086225"/>
            <a:chExt cx="12192000" cy="2771775"/>
          </a:xfrm>
        </p:grpSpPr>
        <p:pic>
          <p:nvPicPr>
            <p:cNvPr id="7" name="Fabriken">
              <a:extLst>
                <a:ext uri="{FF2B5EF4-FFF2-40B4-BE49-F238E27FC236}">
                  <a16:creationId xmlns:a16="http://schemas.microsoft.com/office/drawing/2014/main" id="{27C98F1B-95A7-AB4D-A10E-6778AFB634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6536" b="16736"/>
            <a:stretch/>
          </p:blipFill>
          <p:spPr>
            <a:xfrm>
              <a:off x="0" y="4343400"/>
              <a:ext cx="12192000" cy="2514600"/>
            </a:xfrm>
            <a:prstGeom prst="rect">
              <a:avLst/>
            </a:prstGeom>
          </p:spPr>
        </p:pic>
        <p:sp>
          <p:nvSpPr>
            <p:cNvPr id="10" name="Bedeckung">
              <a:extLst>
                <a:ext uri="{FF2B5EF4-FFF2-40B4-BE49-F238E27FC236}">
                  <a16:creationId xmlns:a16="http://schemas.microsoft.com/office/drawing/2014/main" id="{B994096C-3E41-8946-9CD3-427D6D541D8A}"/>
                </a:ext>
              </a:extLst>
            </p:cNvPr>
            <p:cNvSpPr/>
            <p:nvPr/>
          </p:nvSpPr>
          <p:spPr>
            <a:xfrm>
              <a:off x="7258050" y="4086225"/>
              <a:ext cx="1471613" cy="757238"/>
            </a:xfrm>
            <a:prstGeom prst="rect">
              <a:avLst/>
            </a:prstGeom>
            <a:solidFill>
              <a:srgbClr val="A9FC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2" name="Rauch">
            <a:extLst>
              <a:ext uri="{FF2B5EF4-FFF2-40B4-BE49-F238E27FC236}">
                <a16:creationId xmlns:a16="http://schemas.microsoft.com/office/drawing/2014/main" id="{2965B9CF-F2B8-1543-97C6-13B48F68F3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85" t="19465" r="29336" b="48398"/>
          <a:stretch/>
        </p:blipFill>
        <p:spPr>
          <a:xfrm>
            <a:off x="3752848" y="2720996"/>
            <a:ext cx="4471989" cy="2200275"/>
          </a:xfrm>
          <a:prstGeom prst="rect">
            <a:avLst/>
          </a:prstGeom>
        </p:spPr>
      </p:pic>
      <p:sp>
        <p:nvSpPr>
          <p:cNvPr id="20" name="Namen">
            <a:extLst>
              <a:ext uri="{FF2B5EF4-FFF2-40B4-BE49-F238E27FC236}">
                <a16:creationId xmlns:a16="http://schemas.microsoft.com/office/drawing/2014/main" id="{439FD765-9838-6446-91A8-97BBFC626C3D}"/>
              </a:ext>
            </a:extLst>
          </p:cNvPr>
          <p:cNvSpPr txBox="1"/>
          <p:nvPr/>
        </p:nvSpPr>
        <p:spPr>
          <a:xfrm>
            <a:off x="3938138" y="1547040"/>
            <a:ext cx="82538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1B4B4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Ein Vortrag von Elie König, Connor Vollmer, Andy Zehender,             				Finn Kalafus und Tizian Hellhoff</a:t>
            </a:r>
          </a:p>
          <a:p>
            <a:pPr lvl="5"/>
            <a:r>
              <a:rPr lang="de-DE" sz="2000" dirty="0">
                <a:solidFill>
                  <a:srgbClr val="1B4B4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	</a:t>
            </a:r>
          </a:p>
          <a:p>
            <a:r>
              <a:rPr lang="de-DE" sz="2000" dirty="0">
                <a:solidFill>
                  <a:srgbClr val="1B4B4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</a:p>
        </p:txBody>
      </p:sp>
      <p:sp>
        <p:nvSpPr>
          <p:cNvPr id="25" name="! Timeline">
            <a:extLst>
              <a:ext uri="{FF2B5EF4-FFF2-40B4-BE49-F238E27FC236}">
                <a16:creationId xmlns:a16="http://schemas.microsoft.com/office/drawing/2014/main" id="{12C48598-488A-C148-812D-4F15CE6F8303}"/>
              </a:ext>
            </a:extLst>
          </p:cNvPr>
          <p:cNvSpPr/>
          <p:nvPr/>
        </p:nvSpPr>
        <p:spPr>
          <a:xfrm>
            <a:off x="-2839367" y="-982980"/>
            <a:ext cx="283936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5600" u="sng" dirty="0">
                <a:solidFill>
                  <a:srgbClr val="BB443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Timeline</a:t>
            </a:r>
            <a:endParaRPr lang="de-DE" sz="5600" dirty="0"/>
          </a:p>
        </p:txBody>
      </p:sp>
      <p:sp>
        <p:nvSpPr>
          <p:cNvPr id="26" name="! wellen">
            <a:extLst>
              <a:ext uri="{FF2B5EF4-FFF2-40B4-BE49-F238E27FC236}">
                <a16:creationId xmlns:a16="http://schemas.microsoft.com/office/drawing/2014/main" id="{7E755ADC-9B32-AA48-BE9F-863F796C8F6E}"/>
              </a:ext>
            </a:extLst>
          </p:cNvPr>
          <p:cNvSpPr/>
          <p:nvPr/>
        </p:nvSpPr>
        <p:spPr>
          <a:xfrm rot="16200000">
            <a:off x="4333895" y="-8253778"/>
            <a:ext cx="15013178" cy="1063251"/>
          </a:xfrm>
          <a:custGeom>
            <a:avLst/>
            <a:gdLst>
              <a:gd name="connsiteX0" fmla="*/ 869225 w 15013178"/>
              <a:gd name="connsiteY0" fmla="*/ 648507 h 1063251"/>
              <a:gd name="connsiteX1" fmla="*/ 3092880 w 15013178"/>
              <a:gd name="connsiteY1" fmla="*/ 45834 h 1063251"/>
              <a:gd name="connsiteX2" fmla="*/ 5150280 w 15013178"/>
              <a:gd name="connsiteY2" fmla="*/ 586161 h 1063251"/>
              <a:gd name="connsiteX3" fmla="*/ 7166116 w 15013178"/>
              <a:gd name="connsiteY3" fmla="*/ 66616 h 1063251"/>
              <a:gd name="connsiteX4" fmla="*/ 8932570 w 15013178"/>
              <a:gd name="connsiteY4" fmla="*/ 586161 h 1063251"/>
              <a:gd name="connsiteX5" fmla="*/ 10719807 w 15013178"/>
              <a:gd name="connsiteY5" fmla="*/ 25052 h 1063251"/>
              <a:gd name="connsiteX6" fmla="*/ 12278443 w 15013178"/>
              <a:gd name="connsiteY6" fmla="*/ 586161 h 1063251"/>
              <a:gd name="connsiteX7" fmla="*/ 13837080 w 15013178"/>
              <a:gd name="connsiteY7" fmla="*/ 4270 h 1063251"/>
              <a:gd name="connsiteX8" fmla="*/ 14065680 w 15013178"/>
              <a:gd name="connsiteY8" fmla="*/ 960234 h 1063251"/>
              <a:gd name="connsiteX9" fmla="*/ 1139389 w 15013178"/>
              <a:gd name="connsiteY9" fmla="*/ 1001798 h 1063251"/>
              <a:gd name="connsiteX10" fmla="*/ 869225 w 15013178"/>
              <a:gd name="connsiteY10" fmla="*/ 648507 h 1063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013178" h="1063251">
                <a:moveTo>
                  <a:pt x="869225" y="648507"/>
                </a:moveTo>
                <a:cubicBezTo>
                  <a:pt x="1194807" y="489180"/>
                  <a:pt x="2379371" y="56225"/>
                  <a:pt x="3092880" y="45834"/>
                </a:cubicBezTo>
                <a:cubicBezTo>
                  <a:pt x="3806389" y="35443"/>
                  <a:pt x="4471407" y="582697"/>
                  <a:pt x="5150280" y="586161"/>
                </a:cubicBezTo>
                <a:cubicBezTo>
                  <a:pt x="5829153" y="589625"/>
                  <a:pt x="6535734" y="66616"/>
                  <a:pt x="7166116" y="66616"/>
                </a:cubicBezTo>
                <a:cubicBezTo>
                  <a:pt x="7796498" y="66616"/>
                  <a:pt x="8340288" y="593088"/>
                  <a:pt x="8932570" y="586161"/>
                </a:cubicBezTo>
                <a:cubicBezTo>
                  <a:pt x="9524852" y="579234"/>
                  <a:pt x="10162162" y="25052"/>
                  <a:pt x="10719807" y="25052"/>
                </a:cubicBezTo>
                <a:cubicBezTo>
                  <a:pt x="11277452" y="25052"/>
                  <a:pt x="11758898" y="589625"/>
                  <a:pt x="12278443" y="586161"/>
                </a:cubicBezTo>
                <a:cubicBezTo>
                  <a:pt x="12797988" y="582697"/>
                  <a:pt x="13539207" y="-58075"/>
                  <a:pt x="13837080" y="4270"/>
                </a:cubicBezTo>
                <a:cubicBezTo>
                  <a:pt x="14134953" y="66615"/>
                  <a:pt x="16181962" y="793979"/>
                  <a:pt x="14065680" y="960234"/>
                </a:cubicBezTo>
                <a:cubicBezTo>
                  <a:pt x="11949398" y="1126489"/>
                  <a:pt x="3338798" y="1053753"/>
                  <a:pt x="1139389" y="1001798"/>
                </a:cubicBezTo>
                <a:cubicBezTo>
                  <a:pt x="-1060020" y="949843"/>
                  <a:pt x="543643" y="807834"/>
                  <a:pt x="869225" y="648507"/>
                </a:cubicBezTo>
                <a:close/>
              </a:path>
            </a:pathLst>
          </a:custGeom>
          <a:solidFill>
            <a:srgbClr val="7EBDC2"/>
          </a:solidFill>
          <a:ln>
            <a:noFill/>
          </a:ln>
          <a:effectLst>
            <a:outerShdw blurRad="589112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244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E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! Hintergrund Oval ">
            <a:extLst>
              <a:ext uri="{FF2B5EF4-FFF2-40B4-BE49-F238E27FC236}">
                <a16:creationId xmlns:a16="http://schemas.microsoft.com/office/drawing/2014/main" id="{389DD10B-4737-AE4A-9BCE-9D6E6DBCF736}"/>
              </a:ext>
            </a:extLst>
          </p:cNvPr>
          <p:cNvSpPr/>
          <p:nvPr/>
        </p:nvSpPr>
        <p:spPr>
          <a:xfrm>
            <a:off x="528320" y="-11384097"/>
            <a:ext cx="7086600" cy="930728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38251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! Ja Nein">
            <a:extLst>
              <a:ext uri="{FF2B5EF4-FFF2-40B4-BE49-F238E27FC236}">
                <a16:creationId xmlns:a16="http://schemas.microsoft.com/office/drawing/2014/main" id="{43BF9319-9304-E04B-B686-BB1585E4DC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77" t="78222" r="38437"/>
          <a:stretch/>
        </p:blipFill>
        <p:spPr>
          <a:xfrm>
            <a:off x="8511044" y="-5029910"/>
            <a:ext cx="3152636" cy="2285628"/>
          </a:xfrm>
          <a:prstGeom prst="rect">
            <a:avLst/>
          </a:prstGeom>
        </p:spPr>
      </p:pic>
      <p:grpSp>
        <p:nvGrpSpPr>
          <p:cNvPr id="19" name="! Statistik">
            <a:extLst>
              <a:ext uri="{FF2B5EF4-FFF2-40B4-BE49-F238E27FC236}">
                <a16:creationId xmlns:a16="http://schemas.microsoft.com/office/drawing/2014/main" id="{1EDA2807-37F2-C64F-88BB-BFDF1ECF3C50}"/>
              </a:ext>
            </a:extLst>
          </p:cNvPr>
          <p:cNvGrpSpPr/>
          <p:nvPr/>
        </p:nvGrpSpPr>
        <p:grpSpPr>
          <a:xfrm>
            <a:off x="1043692" y="-19173454"/>
            <a:ext cx="6055856" cy="6444529"/>
            <a:chOff x="1695976" y="307964"/>
            <a:chExt cx="6055856" cy="6444529"/>
          </a:xfrm>
        </p:grpSpPr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7F585A3B-64C8-6B45-AE34-AF4E336C53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32279"/>
            <a:stretch/>
          </p:blipFill>
          <p:spPr>
            <a:xfrm>
              <a:off x="1695976" y="307964"/>
              <a:ext cx="6055856" cy="6444529"/>
            </a:xfrm>
            <a:prstGeom prst="rect">
              <a:avLst/>
            </a:prstGeom>
          </p:spPr>
        </p:pic>
        <p:sp>
          <p:nvSpPr>
            <p:cNvPr id="17" name="17%">
              <a:extLst>
                <a:ext uri="{FF2B5EF4-FFF2-40B4-BE49-F238E27FC236}">
                  <a16:creationId xmlns:a16="http://schemas.microsoft.com/office/drawing/2014/main" id="{7325B9D1-D66E-9847-92F3-2F47AC2E33F2}"/>
                </a:ext>
              </a:extLst>
            </p:cNvPr>
            <p:cNvSpPr txBox="1"/>
            <p:nvPr/>
          </p:nvSpPr>
          <p:spPr>
            <a:xfrm rot="19545905">
              <a:off x="2770779" y="771565"/>
              <a:ext cx="12415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4000" dirty="0">
                  <a:solidFill>
                    <a:schemeClr val="bg1"/>
                  </a:solidFill>
                  <a:latin typeface="Futura Medium" panose="020B0602020204020303" pitchFamily="34" charset="-79"/>
                  <a:cs typeface="Futura Medium" panose="020B0602020204020303" pitchFamily="34" charset="-79"/>
                </a:rPr>
                <a:t>17%</a:t>
              </a:r>
            </a:p>
          </p:txBody>
        </p:sp>
        <p:sp>
          <p:nvSpPr>
            <p:cNvPr id="18" name="83%">
              <a:extLst>
                <a:ext uri="{FF2B5EF4-FFF2-40B4-BE49-F238E27FC236}">
                  <a16:creationId xmlns:a16="http://schemas.microsoft.com/office/drawing/2014/main" id="{5EFC1BB6-3AEE-D743-92FC-81F7ABF08A25}"/>
                </a:ext>
              </a:extLst>
            </p:cNvPr>
            <p:cNvSpPr txBox="1"/>
            <p:nvPr/>
          </p:nvSpPr>
          <p:spPr>
            <a:xfrm rot="19814725">
              <a:off x="5429230" y="5221644"/>
              <a:ext cx="12891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4000" dirty="0">
                  <a:solidFill>
                    <a:schemeClr val="bg1"/>
                  </a:solidFill>
                  <a:latin typeface="Futura Medium" panose="020B0602020204020303" pitchFamily="34" charset="-79"/>
                  <a:cs typeface="Futura Medium" panose="020B0602020204020303" pitchFamily="34" charset="-79"/>
                </a:rPr>
                <a:t>83%</a:t>
              </a:r>
            </a:p>
          </p:txBody>
        </p:sp>
      </p:grpSp>
      <p:sp>
        <p:nvSpPr>
          <p:cNvPr id="8" name="! Frage Mülltrennung">
            <a:extLst>
              <a:ext uri="{FF2B5EF4-FFF2-40B4-BE49-F238E27FC236}">
                <a16:creationId xmlns:a16="http://schemas.microsoft.com/office/drawing/2014/main" id="{BA0F35F2-1CF7-8945-B780-35CFC47D2CA0}"/>
              </a:ext>
            </a:extLst>
          </p:cNvPr>
          <p:cNvSpPr txBox="1"/>
          <p:nvPr/>
        </p:nvSpPr>
        <p:spPr>
          <a:xfrm>
            <a:off x="1658248" y="-11384097"/>
            <a:ext cx="482674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 </a:t>
            </a:r>
          </a:p>
          <a:p>
            <a:pPr lvl="0" algn="ctr"/>
            <a:r>
              <a:rPr lang="de-DE" sz="4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Achten Sie auf Mülltrennung?</a:t>
            </a:r>
          </a:p>
          <a:p>
            <a:endParaRPr lang="de-DE" dirty="0"/>
          </a:p>
        </p:txBody>
      </p:sp>
      <p:sp>
        <p:nvSpPr>
          <p:cNvPr id="5" name="! Dreieck">
            <a:extLst>
              <a:ext uri="{FF2B5EF4-FFF2-40B4-BE49-F238E27FC236}">
                <a16:creationId xmlns:a16="http://schemas.microsoft.com/office/drawing/2014/main" id="{1AC63E3C-1814-5440-A449-AEF0DB9EC73F}"/>
              </a:ext>
            </a:extLst>
          </p:cNvPr>
          <p:cNvSpPr/>
          <p:nvPr/>
        </p:nvSpPr>
        <p:spPr>
          <a:xfrm>
            <a:off x="-66207" y="4999219"/>
            <a:ext cx="12324413" cy="1858781"/>
          </a:xfrm>
          <a:prstGeom prst="triangle">
            <a:avLst/>
          </a:prstGeom>
          <a:solidFill>
            <a:srgbClr val="F9DC5C"/>
          </a:solidFill>
          <a:ln>
            <a:noFill/>
          </a:ln>
          <a:effectLst>
            <a:outerShdw blurRad="1225795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! Womit fahren sie zur Schule">
            <a:extLst>
              <a:ext uri="{FF2B5EF4-FFF2-40B4-BE49-F238E27FC236}">
                <a16:creationId xmlns:a16="http://schemas.microsoft.com/office/drawing/2014/main" id="{CA27CF5B-934B-3B4C-B0ED-960814B3C4FB}"/>
              </a:ext>
            </a:extLst>
          </p:cNvPr>
          <p:cNvSpPr txBox="1"/>
          <p:nvPr/>
        </p:nvSpPr>
        <p:spPr>
          <a:xfrm>
            <a:off x="2282780" y="6081579"/>
            <a:ext cx="57888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u="sng" dirty="0">
                <a:solidFill>
                  <a:srgbClr val="ED254E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Womit fahren Sie zur </a:t>
            </a:r>
          </a:p>
        </p:txBody>
      </p:sp>
      <p:pic>
        <p:nvPicPr>
          <p:cNvPr id="7" name="! zu Fuß">
            <a:extLst>
              <a:ext uri="{FF2B5EF4-FFF2-40B4-BE49-F238E27FC236}">
                <a16:creationId xmlns:a16="http://schemas.microsoft.com/office/drawing/2014/main" id="{C46867B0-D30C-014F-BB7B-51FFF00174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842" y="1799499"/>
            <a:ext cx="767883" cy="1683139"/>
          </a:xfrm>
          <a:prstGeom prst="rect">
            <a:avLst/>
          </a:prstGeom>
        </p:spPr>
      </p:pic>
      <p:pic>
        <p:nvPicPr>
          <p:cNvPr id="9" name="! Bus">
            <a:extLst>
              <a:ext uri="{FF2B5EF4-FFF2-40B4-BE49-F238E27FC236}">
                <a16:creationId xmlns:a16="http://schemas.microsoft.com/office/drawing/2014/main" id="{F4604651-1EEF-1A40-9468-D726FB53F9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044122" y="1069533"/>
            <a:ext cx="3730908" cy="1487786"/>
          </a:xfrm>
          <a:prstGeom prst="rect">
            <a:avLst/>
          </a:prstGeom>
        </p:spPr>
      </p:pic>
      <p:pic>
        <p:nvPicPr>
          <p:cNvPr id="10" name="! Auto">
            <a:extLst>
              <a:ext uri="{FF2B5EF4-FFF2-40B4-BE49-F238E27FC236}">
                <a16:creationId xmlns:a16="http://schemas.microsoft.com/office/drawing/2014/main" id="{91DA7628-8330-0244-BE76-CAB580A669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244917" y="4494416"/>
            <a:ext cx="3450803" cy="1294051"/>
          </a:xfrm>
          <a:prstGeom prst="rect">
            <a:avLst/>
          </a:prstGeom>
        </p:spPr>
      </p:pic>
      <p:pic>
        <p:nvPicPr>
          <p:cNvPr id="11" name="! Fahrrad">
            <a:extLst>
              <a:ext uri="{FF2B5EF4-FFF2-40B4-BE49-F238E27FC236}">
                <a16:creationId xmlns:a16="http://schemas.microsoft.com/office/drawing/2014/main" id="{50D21373-9909-3F4D-861B-7AF96DD532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8529" y="4269814"/>
            <a:ext cx="2159347" cy="1274075"/>
          </a:xfrm>
          <a:prstGeom prst="rect">
            <a:avLst/>
          </a:prstGeom>
        </p:spPr>
      </p:pic>
      <p:pic>
        <p:nvPicPr>
          <p:cNvPr id="12" name="! Bahn">
            <a:extLst>
              <a:ext uri="{FF2B5EF4-FFF2-40B4-BE49-F238E27FC236}">
                <a16:creationId xmlns:a16="http://schemas.microsoft.com/office/drawing/2014/main" id="{EF9D5B22-6488-DC49-96F0-3D9E52AC65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1478" y="78621"/>
            <a:ext cx="832871" cy="1524974"/>
          </a:xfrm>
          <a:prstGeom prst="rect">
            <a:avLst/>
          </a:prstGeom>
        </p:spPr>
      </p:pic>
      <p:pic>
        <p:nvPicPr>
          <p:cNvPr id="13" name="! Roller">
            <a:extLst>
              <a:ext uri="{FF2B5EF4-FFF2-40B4-BE49-F238E27FC236}">
                <a16:creationId xmlns:a16="http://schemas.microsoft.com/office/drawing/2014/main" id="{C0F7A9A2-3AAF-3E4D-BF0A-F47183242B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51091" y="47601"/>
            <a:ext cx="2042698" cy="1017910"/>
          </a:xfrm>
          <a:prstGeom prst="rect">
            <a:avLst/>
          </a:prstGeom>
        </p:spPr>
      </p:pic>
      <p:sp>
        <p:nvSpPr>
          <p:cNvPr id="20" name="! Kreis Farbe">
            <a:extLst>
              <a:ext uri="{FF2B5EF4-FFF2-40B4-BE49-F238E27FC236}">
                <a16:creationId xmlns:a16="http://schemas.microsoft.com/office/drawing/2014/main" id="{AC174E6E-22A1-3C43-A563-F1A0B7347659}"/>
              </a:ext>
            </a:extLst>
          </p:cNvPr>
          <p:cNvSpPr/>
          <p:nvPr/>
        </p:nvSpPr>
        <p:spPr>
          <a:xfrm>
            <a:off x="4532325" y="2038860"/>
            <a:ext cx="3127348" cy="3127348"/>
          </a:xfrm>
          <a:prstGeom prst="ellipse">
            <a:avLst/>
          </a:prstGeom>
          <a:solidFill>
            <a:srgbClr val="C2E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! Statistik">
            <a:extLst>
              <a:ext uri="{FF2B5EF4-FFF2-40B4-BE49-F238E27FC236}">
                <a16:creationId xmlns:a16="http://schemas.microsoft.com/office/drawing/2014/main" id="{983B61E5-D794-EB47-9EEB-79F3AD7491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24349" y="1813426"/>
            <a:ext cx="3543300" cy="3543300"/>
          </a:xfrm>
          <a:prstGeom prst="rect">
            <a:avLst/>
          </a:prstGeom>
        </p:spPr>
      </p:pic>
      <p:sp>
        <p:nvSpPr>
          <p:cNvPr id="21" name="5%">
            <a:extLst>
              <a:ext uri="{FF2B5EF4-FFF2-40B4-BE49-F238E27FC236}">
                <a16:creationId xmlns:a16="http://schemas.microsoft.com/office/drawing/2014/main" id="{AD2A9E5A-2CF8-3C4A-A39E-76F61320B7B8}"/>
              </a:ext>
            </a:extLst>
          </p:cNvPr>
          <p:cNvSpPr txBox="1"/>
          <p:nvPr/>
        </p:nvSpPr>
        <p:spPr>
          <a:xfrm>
            <a:off x="5474519" y="3077244"/>
            <a:ext cx="13644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5%</a:t>
            </a:r>
          </a:p>
        </p:txBody>
      </p:sp>
      <p:sp>
        <p:nvSpPr>
          <p:cNvPr id="22" name="10%">
            <a:extLst>
              <a:ext uri="{FF2B5EF4-FFF2-40B4-BE49-F238E27FC236}">
                <a16:creationId xmlns:a16="http://schemas.microsoft.com/office/drawing/2014/main" id="{55C32F4C-260D-554D-8955-F0D35F6808C4}"/>
              </a:ext>
            </a:extLst>
          </p:cNvPr>
          <p:cNvSpPr txBox="1"/>
          <p:nvPr/>
        </p:nvSpPr>
        <p:spPr>
          <a:xfrm>
            <a:off x="5046260" y="3077244"/>
            <a:ext cx="17927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10%</a:t>
            </a:r>
          </a:p>
        </p:txBody>
      </p:sp>
      <p:sp>
        <p:nvSpPr>
          <p:cNvPr id="24" name="10%">
            <a:extLst>
              <a:ext uri="{FF2B5EF4-FFF2-40B4-BE49-F238E27FC236}">
                <a16:creationId xmlns:a16="http://schemas.microsoft.com/office/drawing/2014/main" id="{01201E4E-B65A-4240-AFE3-C3F7BB51EB02}"/>
              </a:ext>
            </a:extLst>
          </p:cNvPr>
          <p:cNvSpPr txBox="1"/>
          <p:nvPr/>
        </p:nvSpPr>
        <p:spPr>
          <a:xfrm>
            <a:off x="5061251" y="3107225"/>
            <a:ext cx="17927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10%</a:t>
            </a:r>
          </a:p>
        </p:txBody>
      </p:sp>
      <p:sp>
        <p:nvSpPr>
          <p:cNvPr id="25" name="20%">
            <a:extLst>
              <a:ext uri="{FF2B5EF4-FFF2-40B4-BE49-F238E27FC236}">
                <a16:creationId xmlns:a16="http://schemas.microsoft.com/office/drawing/2014/main" id="{9E210125-EA36-3E41-ABB0-EC5BC0541D51}"/>
              </a:ext>
            </a:extLst>
          </p:cNvPr>
          <p:cNvSpPr txBox="1"/>
          <p:nvPr/>
        </p:nvSpPr>
        <p:spPr>
          <a:xfrm>
            <a:off x="5015021" y="3092234"/>
            <a:ext cx="18389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20%</a:t>
            </a:r>
          </a:p>
        </p:txBody>
      </p:sp>
      <p:sp>
        <p:nvSpPr>
          <p:cNvPr id="26" name="25%">
            <a:extLst>
              <a:ext uri="{FF2B5EF4-FFF2-40B4-BE49-F238E27FC236}">
                <a16:creationId xmlns:a16="http://schemas.microsoft.com/office/drawing/2014/main" id="{0B358DE5-E45D-344D-9C33-06224DD87098}"/>
              </a:ext>
            </a:extLst>
          </p:cNvPr>
          <p:cNvSpPr txBox="1"/>
          <p:nvPr/>
        </p:nvSpPr>
        <p:spPr>
          <a:xfrm>
            <a:off x="5007746" y="3101767"/>
            <a:ext cx="18389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25%</a:t>
            </a:r>
          </a:p>
        </p:txBody>
      </p:sp>
      <p:sp>
        <p:nvSpPr>
          <p:cNvPr id="27" name="! 30%">
            <a:extLst>
              <a:ext uri="{FF2B5EF4-FFF2-40B4-BE49-F238E27FC236}">
                <a16:creationId xmlns:a16="http://schemas.microsoft.com/office/drawing/2014/main" id="{E92E13C6-15CE-1F42-903A-B9A5BA31BBE2}"/>
              </a:ext>
            </a:extLst>
          </p:cNvPr>
          <p:cNvSpPr txBox="1"/>
          <p:nvPr/>
        </p:nvSpPr>
        <p:spPr>
          <a:xfrm>
            <a:off x="5023144" y="3101767"/>
            <a:ext cx="18389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30%</a:t>
            </a:r>
          </a:p>
        </p:txBody>
      </p:sp>
      <p:sp>
        <p:nvSpPr>
          <p:cNvPr id="28" name="! Schule?">
            <a:extLst>
              <a:ext uri="{FF2B5EF4-FFF2-40B4-BE49-F238E27FC236}">
                <a16:creationId xmlns:a16="http://schemas.microsoft.com/office/drawing/2014/main" id="{EB40E4F9-74F4-F240-B722-0A3A344DC95F}"/>
              </a:ext>
            </a:extLst>
          </p:cNvPr>
          <p:cNvSpPr/>
          <p:nvPr/>
        </p:nvSpPr>
        <p:spPr>
          <a:xfrm>
            <a:off x="7826591" y="6092466"/>
            <a:ext cx="21437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400" u="sng" dirty="0">
                <a:solidFill>
                  <a:srgbClr val="ED254E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Schule?</a:t>
            </a:r>
            <a:endParaRPr lang="de-DE" sz="4400" dirty="0"/>
          </a:p>
        </p:txBody>
      </p:sp>
      <p:sp>
        <p:nvSpPr>
          <p:cNvPr id="29" name="! Arbeit">
            <a:extLst>
              <a:ext uri="{FF2B5EF4-FFF2-40B4-BE49-F238E27FC236}">
                <a16:creationId xmlns:a16="http://schemas.microsoft.com/office/drawing/2014/main" id="{66A1E19F-C99A-B949-B2AE-EFAA3B25A8F8}"/>
              </a:ext>
            </a:extLst>
          </p:cNvPr>
          <p:cNvSpPr/>
          <p:nvPr/>
        </p:nvSpPr>
        <p:spPr>
          <a:xfrm>
            <a:off x="7867649" y="7181806"/>
            <a:ext cx="20361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400" u="sng" dirty="0">
                <a:solidFill>
                  <a:srgbClr val="ED254E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Arbeit?</a:t>
            </a:r>
            <a:endParaRPr lang="de-DE" sz="4400" dirty="0"/>
          </a:p>
        </p:txBody>
      </p:sp>
    </p:spTree>
    <p:extLst>
      <p:ext uri="{BB962C8B-B14F-4D97-AF65-F5344CB8AC3E}">
        <p14:creationId xmlns:p14="http://schemas.microsoft.com/office/powerpoint/2010/main" val="25160040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41876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41876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9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500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25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BB00"/>
                                      </p:to>
                                    </p:animClr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BB00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6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9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D936"/>
                                      </p:to>
                                    </p:animClr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D936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3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9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A2FF"/>
                                      </p:to>
                                    </p:animClr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A2FF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20" grpId="0" animBg="1"/>
      <p:bldP spid="20" grpId="1" animBg="1"/>
      <p:bldP spid="20" grpId="2" animBg="1"/>
      <p:bldP spid="20" grpId="3" animBg="1"/>
      <p:bldP spid="20" grpId="4" animBg="1"/>
      <p:bldP spid="20" grpId="5" animBg="1"/>
      <p:bldP spid="20" grpId="6" animBg="1"/>
      <p:bldP spid="21" grpId="0"/>
      <p:bldP spid="21" grpId="1"/>
      <p:bldP spid="22" grpId="0"/>
      <p:bldP spid="22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F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! Dreieck">
            <a:extLst>
              <a:ext uri="{FF2B5EF4-FFF2-40B4-BE49-F238E27FC236}">
                <a16:creationId xmlns:a16="http://schemas.microsoft.com/office/drawing/2014/main" id="{1AC63E3C-1814-5440-A449-AEF0DB9EC73F}"/>
              </a:ext>
            </a:extLst>
          </p:cNvPr>
          <p:cNvSpPr/>
          <p:nvPr/>
        </p:nvSpPr>
        <p:spPr>
          <a:xfrm>
            <a:off x="-66207" y="4999219"/>
            <a:ext cx="12324413" cy="1858781"/>
          </a:xfrm>
          <a:prstGeom prst="triangle">
            <a:avLst/>
          </a:prstGeom>
          <a:solidFill>
            <a:srgbClr val="6153CC"/>
          </a:solidFill>
          <a:ln>
            <a:noFill/>
          </a:ln>
          <a:effectLst>
            <a:outerShdw blurRad="1225795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! Womit fahren sie zur Schule">
            <a:extLst>
              <a:ext uri="{FF2B5EF4-FFF2-40B4-BE49-F238E27FC236}">
                <a16:creationId xmlns:a16="http://schemas.microsoft.com/office/drawing/2014/main" id="{CA27CF5B-934B-3B4C-B0ED-960814B3C4FB}"/>
              </a:ext>
            </a:extLst>
          </p:cNvPr>
          <p:cNvSpPr txBox="1"/>
          <p:nvPr/>
        </p:nvSpPr>
        <p:spPr>
          <a:xfrm>
            <a:off x="2282780" y="6081579"/>
            <a:ext cx="57888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u="sng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Womit fahren Sie zur </a:t>
            </a:r>
          </a:p>
        </p:txBody>
      </p:sp>
      <p:pic>
        <p:nvPicPr>
          <p:cNvPr id="7" name="! zu Fuß">
            <a:extLst>
              <a:ext uri="{FF2B5EF4-FFF2-40B4-BE49-F238E27FC236}">
                <a16:creationId xmlns:a16="http://schemas.microsoft.com/office/drawing/2014/main" id="{C46867B0-D30C-014F-BB7B-51FFF0017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906" y="2106667"/>
            <a:ext cx="540578" cy="1184904"/>
          </a:xfrm>
          <a:prstGeom prst="rect">
            <a:avLst/>
          </a:prstGeom>
        </p:spPr>
      </p:pic>
      <p:pic>
        <p:nvPicPr>
          <p:cNvPr id="9" name="! Bus">
            <a:extLst>
              <a:ext uri="{FF2B5EF4-FFF2-40B4-BE49-F238E27FC236}">
                <a16:creationId xmlns:a16="http://schemas.microsoft.com/office/drawing/2014/main" id="{F4604651-1EEF-1A40-9468-D726FB53F9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5103290" y="-2990403"/>
            <a:ext cx="3730908" cy="1487786"/>
          </a:xfrm>
          <a:prstGeom prst="rect">
            <a:avLst/>
          </a:prstGeom>
        </p:spPr>
      </p:pic>
      <p:pic>
        <p:nvPicPr>
          <p:cNvPr id="10" name="! Auto">
            <a:extLst>
              <a:ext uri="{FF2B5EF4-FFF2-40B4-BE49-F238E27FC236}">
                <a16:creationId xmlns:a16="http://schemas.microsoft.com/office/drawing/2014/main" id="{91DA7628-8330-0244-BE76-CAB580A669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057450" y="2799419"/>
            <a:ext cx="4956749" cy="1858781"/>
          </a:xfrm>
          <a:prstGeom prst="rect">
            <a:avLst/>
          </a:prstGeom>
        </p:spPr>
      </p:pic>
      <p:pic>
        <p:nvPicPr>
          <p:cNvPr id="11" name="! Fahrrad">
            <a:extLst>
              <a:ext uri="{FF2B5EF4-FFF2-40B4-BE49-F238E27FC236}">
                <a16:creationId xmlns:a16="http://schemas.microsoft.com/office/drawing/2014/main" id="{50D21373-9909-3F4D-861B-7AF96DD532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492" y="3731775"/>
            <a:ext cx="2136278" cy="1260464"/>
          </a:xfrm>
          <a:prstGeom prst="rect">
            <a:avLst/>
          </a:prstGeom>
        </p:spPr>
      </p:pic>
      <p:pic>
        <p:nvPicPr>
          <p:cNvPr id="12" name="! Bahn">
            <a:extLst>
              <a:ext uri="{FF2B5EF4-FFF2-40B4-BE49-F238E27FC236}">
                <a16:creationId xmlns:a16="http://schemas.microsoft.com/office/drawing/2014/main" id="{EF9D5B22-6488-DC49-96F0-3D9E52AC65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128778" y="-5115171"/>
            <a:ext cx="832871" cy="1524974"/>
          </a:xfrm>
          <a:prstGeom prst="rect">
            <a:avLst/>
          </a:prstGeom>
        </p:spPr>
      </p:pic>
      <p:pic>
        <p:nvPicPr>
          <p:cNvPr id="13" name="! Roller">
            <a:extLst>
              <a:ext uri="{FF2B5EF4-FFF2-40B4-BE49-F238E27FC236}">
                <a16:creationId xmlns:a16="http://schemas.microsoft.com/office/drawing/2014/main" id="{C0F7A9A2-3AAF-3E4D-BF0A-F47183242B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1105" y="-20476760"/>
            <a:ext cx="2042698" cy="1017910"/>
          </a:xfrm>
          <a:prstGeom prst="rect">
            <a:avLst/>
          </a:prstGeom>
        </p:spPr>
      </p:pic>
      <p:sp>
        <p:nvSpPr>
          <p:cNvPr id="20" name="! Kreis Farbe">
            <a:extLst>
              <a:ext uri="{FF2B5EF4-FFF2-40B4-BE49-F238E27FC236}">
                <a16:creationId xmlns:a16="http://schemas.microsoft.com/office/drawing/2014/main" id="{AC174E6E-22A1-3C43-A563-F1A0B7347659}"/>
              </a:ext>
            </a:extLst>
          </p:cNvPr>
          <p:cNvSpPr/>
          <p:nvPr/>
        </p:nvSpPr>
        <p:spPr>
          <a:xfrm>
            <a:off x="4818780" y="-18270141"/>
            <a:ext cx="3127348" cy="3127348"/>
          </a:xfrm>
          <a:prstGeom prst="ellipse">
            <a:avLst/>
          </a:prstGeom>
          <a:solidFill>
            <a:srgbClr val="C2E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! Statistik">
            <a:extLst>
              <a:ext uri="{FF2B5EF4-FFF2-40B4-BE49-F238E27FC236}">
                <a16:creationId xmlns:a16="http://schemas.microsoft.com/office/drawing/2014/main" id="{983B61E5-D794-EB47-9EEB-79F3AD7491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10804" y="-18368550"/>
            <a:ext cx="3543300" cy="3543300"/>
          </a:xfrm>
          <a:prstGeom prst="rect">
            <a:avLst/>
          </a:prstGeom>
        </p:spPr>
      </p:pic>
      <p:sp>
        <p:nvSpPr>
          <p:cNvPr id="27" name="! 30%">
            <a:extLst>
              <a:ext uri="{FF2B5EF4-FFF2-40B4-BE49-F238E27FC236}">
                <a16:creationId xmlns:a16="http://schemas.microsoft.com/office/drawing/2014/main" id="{E92E13C6-15CE-1F42-903A-B9A5BA31BBE2}"/>
              </a:ext>
            </a:extLst>
          </p:cNvPr>
          <p:cNvSpPr txBox="1"/>
          <p:nvPr/>
        </p:nvSpPr>
        <p:spPr>
          <a:xfrm>
            <a:off x="5564838" y="-17104732"/>
            <a:ext cx="18389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30%</a:t>
            </a:r>
          </a:p>
        </p:txBody>
      </p:sp>
      <p:sp>
        <p:nvSpPr>
          <p:cNvPr id="28" name="! Schule?">
            <a:extLst>
              <a:ext uri="{FF2B5EF4-FFF2-40B4-BE49-F238E27FC236}">
                <a16:creationId xmlns:a16="http://schemas.microsoft.com/office/drawing/2014/main" id="{EB40E4F9-74F4-F240-B722-0A3A344DC95F}"/>
              </a:ext>
            </a:extLst>
          </p:cNvPr>
          <p:cNvSpPr/>
          <p:nvPr/>
        </p:nvSpPr>
        <p:spPr>
          <a:xfrm>
            <a:off x="16968744" y="8699301"/>
            <a:ext cx="21437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400" u="sng" dirty="0">
                <a:solidFill>
                  <a:srgbClr val="ED254E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Schule?</a:t>
            </a:r>
            <a:endParaRPr lang="de-DE" sz="4400" dirty="0"/>
          </a:p>
        </p:txBody>
      </p:sp>
      <p:sp>
        <p:nvSpPr>
          <p:cNvPr id="29" name="! Arbeit">
            <a:extLst>
              <a:ext uri="{FF2B5EF4-FFF2-40B4-BE49-F238E27FC236}">
                <a16:creationId xmlns:a16="http://schemas.microsoft.com/office/drawing/2014/main" id="{7427C7F5-4F66-5747-8BB5-23F340F50EA0}"/>
              </a:ext>
            </a:extLst>
          </p:cNvPr>
          <p:cNvSpPr/>
          <p:nvPr/>
        </p:nvSpPr>
        <p:spPr>
          <a:xfrm>
            <a:off x="7734419" y="6089519"/>
            <a:ext cx="20361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400" u="sng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Arbeit?</a:t>
            </a:r>
            <a:endParaRPr lang="de-DE" sz="4400" dirty="0">
              <a:solidFill>
                <a:schemeClr val="bg1"/>
              </a:solidFill>
            </a:endParaRPr>
          </a:p>
        </p:txBody>
      </p:sp>
      <p:sp>
        <p:nvSpPr>
          <p:cNvPr id="4" name="! 4%">
            <a:extLst>
              <a:ext uri="{FF2B5EF4-FFF2-40B4-BE49-F238E27FC236}">
                <a16:creationId xmlns:a16="http://schemas.microsoft.com/office/drawing/2014/main" id="{7326D2CA-42C2-E542-B198-E2CDEB64BFBE}"/>
              </a:ext>
            </a:extLst>
          </p:cNvPr>
          <p:cNvSpPr txBox="1"/>
          <p:nvPr/>
        </p:nvSpPr>
        <p:spPr>
          <a:xfrm>
            <a:off x="1849352" y="2265178"/>
            <a:ext cx="11288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>
                <a:solidFill>
                  <a:srgbClr val="6153CC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4%</a:t>
            </a:r>
          </a:p>
        </p:txBody>
      </p:sp>
      <p:sp>
        <p:nvSpPr>
          <p:cNvPr id="30" name="! 13%">
            <a:extLst>
              <a:ext uri="{FF2B5EF4-FFF2-40B4-BE49-F238E27FC236}">
                <a16:creationId xmlns:a16="http://schemas.microsoft.com/office/drawing/2014/main" id="{F48E6C02-AB77-A24E-8858-45A8BB3F807E}"/>
              </a:ext>
            </a:extLst>
          </p:cNvPr>
          <p:cNvSpPr txBox="1"/>
          <p:nvPr/>
        </p:nvSpPr>
        <p:spPr>
          <a:xfrm>
            <a:off x="2656175" y="3986401"/>
            <a:ext cx="14645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>
                <a:solidFill>
                  <a:srgbClr val="6153CC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13%</a:t>
            </a:r>
          </a:p>
        </p:txBody>
      </p:sp>
      <p:sp>
        <p:nvSpPr>
          <p:cNvPr id="31" name="! 83%">
            <a:extLst>
              <a:ext uri="{FF2B5EF4-FFF2-40B4-BE49-F238E27FC236}">
                <a16:creationId xmlns:a16="http://schemas.microsoft.com/office/drawing/2014/main" id="{5E5A59DD-6AB9-A341-A939-BECEEDC2C5D3}"/>
              </a:ext>
            </a:extLst>
          </p:cNvPr>
          <p:cNvSpPr txBox="1"/>
          <p:nvPr/>
        </p:nvSpPr>
        <p:spPr>
          <a:xfrm>
            <a:off x="8643263" y="1348899"/>
            <a:ext cx="261321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800" dirty="0">
                <a:solidFill>
                  <a:srgbClr val="6153CC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83%</a:t>
            </a:r>
          </a:p>
        </p:txBody>
      </p:sp>
      <p:sp>
        <p:nvSpPr>
          <p:cNvPr id="32" name="! Fliegen">
            <a:extLst>
              <a:ext uri="{FF2B5EF4-FFF2-40B4-BE49-F238E27FC236}">
                <a16:creationId xmlns:a16="http://schemas.microsoft.com/office/drawing/2014/main" id="{F7746D11-1C9C-8F4F-B948-1C1D91C33E61}"/>
              </a:ext>
            </a:extLst>
          </p:cNvPr>
          <p:cNvSpPr/>
          <p:nvPr/>
        </p:nvSpPr>
        <p:spPr>
          <a:xfrm>
            <a:off x="2059228" y="-1834181"/>
            <a:ext cx="8073542" cy="159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5000"/>
              </a:lnSpc>
              <a:spcAft>
                <a:spcPts val="1000"/>
              </a:spcAft>
            </a:pPr>
            <a:r>
              <a:rPr lang="de-DE" sz="4800" u="sng" dirty="0">
                <a:solidFill>
                  <a:srgbClr val="034732"/>
                </a:solidFill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Wie oft im Jahr flie</a:t>
            </a:r>
            <a:r>
              <a:rPr lang="de-DE" sz="4800" dirty="0">
                <a:solidFill>
                  <a:srgbClr val="034732"/>
                </a:solidFill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g</a:t>
            </a:r>
            <a:r>
              <a:rPr lang="de-DE" sz="4800" u="sng" dirty="0">
                <a:solidFill>
                  <a:srgbClr val="034732"/>
                </a:solidFill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en Sie? </a:t>
            </a:r>
            <a:r>
              <a:rPr lang="de-DE" sz="4800" dirty="0">
                <a:solidFill>
                  <a:srgbClr val="034732"/>
                </a:solidFill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(vor Covid)</a:t>
            </a:r>
            <a:endParaRPr lang="de-DE" sz="2400" dirty="0">
              <a:solidFill>
                <a:srgbClr val="034732"/>
              </a:solidFill>
              <a:effectLst/>
              <a:latin typeface="Futura Medium" panose="020B0602020204020303" pitchFamily="34" charset="-79"/>
              <a:ea typeface="Times New Roman" panose="02020603050405020304" pitchFamily="18" charset="0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153939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/>
      <p:bldP spid="3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DF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! Dreieck">
            <a:extLst>
              <a:ext uri="{FF2B5EF4-FFF2-40B4-BE49-F238E27FC236}">
                <a16:creationId xmlns:a16="http://schemas.microsoft.com/office/drawing/2014/main" id="{1AC63E3C-1814-5440-A449-AEF0DB9EC73F}"/>
              </a:ext>
            </a:extLst>
          </p:cNvPr>
          <p:cNvSpPr/>
          <p:nvPr/>
        </p:nvSpPr>
        <p:spPr>
          <a:xfrm>
            <a:off x="0" y="7010969"/>
            <a:ext cx="12324413" cy="1858781"/>
          </a:xfrm>
          <a:prstGeom prst="triangle">
            <a:avLst/>
          </a:prstGeom>
          <a:solidFill>
            <a:srgbClr val="6153CC"/>
          </a:solidFill>
          <a:ln>
            <a:noFill/>
          </a:ln>
          <a:effectLst>
            <a:outerShdw blurRad="1225795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! Womit fahren sie zur Schule">
            <a:extLst>
              <a:ext uri="{FF2B5EF4-FFF2-40B4-BE49-F238E27FC236}">
                <a16:creationId xmlns:a16="http://schemas.microsoft.com/office/drawing/2014/main" id="{CA27CF5B-934B-3B4C-B0ED-960814B3C4FB}"/>
              </a:ext>
            </a:extLst>
          </p:cNvPr>
          <p:cNvSpPr txBox="1"/>
          <p:nvPr/>
        </p:nvSpPr>
        <p:spPr>
          <a:xfrm>
            <a:off x="3267760" y="11175670"/>
            <a:ext cx="57888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u="sng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Womit fahren Sie zur </a:t>
            </a:r>
          </a:p>
        </p:txBody>
      </p:sp>
      <p:pic>
        <p:nvPicPr>
          <p:cNvPr id="7" name="! zu Fuß">
            <a:extLst>
              <a:ext uri="{FF2B5EF4-FFF2-40B4-BE49-F238E27FC236}">
                <a16:creationId xmlns:a16="http://schemas.microsoft.com/office/drawing/2014/main" id="{C46867B0-D30C-014F-BB7B-51FFF0017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69957" y="2019692"/>
            <a:ext cx="540578" cy="1184904"/>
          </a:xfrm>
          <a:prstGeom prst="rect">
            <a:avLst/>
          </a:prstGeom>
        </p:spPr>
      </p:pic>
      <p:pic>
        <p:nvPicPr>
          <p:cNvPr id="10" name="! Auto">
            <a:extLst>
              <a:ext uri="{FF2B5EF4-FFF2-40B4-BE49-F238E27FC236}">
                <a16:creationId xmlns:a16="http://schemas.microsoft.com/office/drawing/2014/main" id="{91DA7628-8330-0244-BE76-CAB580A669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7147380" y="2658048"/>
            <a:ext cx="4956749" cy="1858781"/>
          </a:xfrm>
          <a:prstGeom prst="rect">
            <a:avLst/>
          </a:prstGeom>
        </p:spPr>
      </p:pic>
      <p:pic>
        <p:nvPicPr>
          <p:cNvPr id="11" name="! Fahrrad">
            <a:extLst>
              <a:ext uri="{FF2B5EF4-FFF2-40B4-BE49-F238E27FC236}">
                <a16:creationId xmlns:a16="http://schemas.microsoft.com/office/drawing/2014/main" id="{50D21373-9909-3F4D-861B-7AF96DD532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167807" y="3728809"/>
            <a:ext cx="2136278" cy="1260464"/>
          </a:xfrm>
          <a:prstGeom prst="rect">
            <a:avLst/>
          </a:prstGeom>
        </p:spPr>
      </p:pic>
      <p:sp>
        <p:nvSpPr>
          <p:cNvPr id="29" name="! Arbeit">
            <a:extLst>
              <a:ext uri="{FF2B5EF4-FFF2-40B4-BE49-F238E27FC236}">
                <a16:creationId xmlns:a16="http://schemas.microsoft.com/office/drawing/2014/main" id="{7427C7F5-4F66-5747-8BB5-23F340F50EA0}"/>
              </a:ext>
            </a:extLst>
          </p:cNvPr>
          <p:cNvSpPr/>
          <p:nvPr/>
        </p:nvSpPr>
        <p:spPr>
          <a:xfrm>
            <a:off x="8743412" y="11175670"/>
            <a:ext cx="20361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400" u="sng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Arbeit?</a:t>
            </a:r>
            <a:endParaRPr lang="de-DE" sz="4400" dirty="0">
              <a:solidFill>
                <a:schemeClr val="bg1"/>
              </a:solidFill>
            </a:endParaRPr>
          </a:p>
        </p:txBody>
      </p:sp>
      <p:sp>
        <p:nvSpPr>
          <p:cNvPr id="4" name="! 4%">
            <a:extLst>
              <a:ext uri="{FF2B5EF4-FFF2-40B4-BE49-F238E27FC236}">
                <a16:creationId xmlns:a16="http://schemas.microsoft.com/office/drawing/2014/main" id="{7326D2CA-42C2-E542-B198-E2CDEB64BFBE}"/>
              </a:ext>
            </a:extLst>
          </p:cNvPr>
          <p:cNvSpPr txBox="1"/>
          <p:nvPr/>
        </p:nvSpPr>
        <p:spPr>
          <a:xfrm>
            <a:off x="-1535485" y="2341170"/>
            <a:ext cx="11288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>
                <a:solidFill>
                  <a:srgbClr val="6153CC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4%</a:t>
            </a:r>
          </a:p>
        </p:txBody>
      </p:sp>
      <p:sp>
        <p:nvSpPr>
          <p:cNvPr id="30" name="! 13%">
            <a:extLst>
              <a:ext uri="{FF2B5EF4-FFF2-40B4-BE49-F238E27FC236}">
                <a16:creationId xmlns:a16="http://schemas.microsoft.com/office/drawing/2014/main" id="{F48E6C02-AB77-A24E-8858-45A8BB3F807E}"/>
              </a:ext>
            </a:extLst>
          </p:cNvPr>
          <p:cNvSpPr txBox="1"/>
          <p:nvPr/>
        </p:nvSpPr>
        <p:spPr>
          <a:xfrm>
            <a:off x="-1535485" y="4101331"/>
            <a:ext cx="14645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>
                <a:solidFill>
                  <a:srgbClr val="6153CC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13%</a:t>
            </a:r>
          </a:p>
        </p:txBody>
      </p:sp>
      <p:sp>
        <p:nvSpPr>
          <p:cNvPr id="31" name="! 83%">
            <a:extLst>
              <a:ext uri="{FF2B5EF4-FFF2-40B4-BE49-F238E27FC236}">
                <a16:creationId xmlns:a16="http://schemas.microsoft.com/office/drawing/2014/main" id="{5E5A59DD-6AB9-A341-A939-BECEEDC2C5D3}"/>
              </a:ext>
            </a:extLst>
          </p:cNvPr>
          <p:cNvSpPr txBox="1"/>
          <p:nvPr/>
        </p:nvSpPr>
        <p:spPr>
          <a:xfrm>
            <a:off x="12656138" y="1197462"/>
            <a:ext cx="261321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800" dirty="0">
                <a:solidFill>
                  <a:srgbClr val="6153CC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83%</a:t>
            </a:r>
          </a:p>
        </p:txBody>
      </p:sp>
      <p:sp>
        <p:nvSpPr>
          <p:cNvPr id="22" name="! Stromverbrauch">
            <a:extLst>
              <a:ext uri="{FF2B5EF4-FFF2-40B4-BE49-F238E27FC236}">
                <a16:creationId xmlns:a16="http://schemas.microsoft.com/office/drawing/2014/main" id="{1C93015B-5929-774C-BC70-5BEACF72098D}"/>
              </a:ext>
            </a:extLst>
          </p:cNvPr>
          <p:cNvSpPr/>
          <p:nvPr/>
        </p:nvSpPr>
        <p:spPr>
          <a:xfrm>
            <a:off x="1280877" y="0"/>
            <a:ext cx="97626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4000" u="sng" dirty="0">
                <a:solidFill>
                  <a:srgbClr val="03473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Würden Sie sagen, dass Sie versuchen weni</a:t>
            </a:r>
            <a:r>
              <a:rPr lang="de-DE" sz="4000" dirty="0">
                <a:solidFill>
                  <a:srgbClr val="03473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g</a:t>
            </a:r>
            <a:r>
              <a:rPr lang="de-DE" sz="4000" u="sng" dirty="0">
                <a:solidFill>
                  <a:srgbClr val="03473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Strom zu verbrauchen?</a:t>
            </a:r>
          </a:p>
        </p:txBody>
      </p:sp>
      <p:pic>
        <p:nvPicPr>
          <p:cNvPr id="16" name="! Kabel">
            <a:extLst>
              <a:ext uri="{FF2B5EF4-FFF2-40B4-BE49-F238E27FC236}">
                <a16:creationId xmlns:a16="http://schemas.microsoft.com/office/drawing/2014/main" id="{D9B7B826-4FFD-9744-88F7-A5193262A8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4488" y="3008317"/>
            <a:ext cx="1319948" cy="3017024"/>
          </a:xfrm>
          <a:prstGeom prst="rect">
            <a:avLst/>
          </a:prstGeom>
          <a:effectLst/>
        </p:spPr>
      </p:pic>
      <p:sp>
        <p:nvSpPr>
          <p:cNvPr id="24" name="! unsichtbare Überdeckung">
            <a:extLst>
              <a:ext uri="{FF2B5EF4-FFF2-40B4-BE49-F238E27FC236}">
                <a16:creationId xmlns:a16="http://schemas.microsoft.com/office/drawing/2014/main" id="{1BB61E21-55A9-BF49-B44A-D4E4B78EDF2A}"/>
              </a:ext>
            </a:extLst>
          </p:cNvPr>
          <p:cNvSpPr/>
          <p:nvPr/>
        </p:nvSpPr>
        <p:spPr>
          <a:xfrm>
            <a:off x="4396902" y="5136204"/>
            <a:ext cx="3190672" cy="2042809"/>
          </a:xfrm>
          <a:custGeom>
            <a:avLst/>
            <a:gdLst>
              <a:gd name="connsiteX0" fmla="*/ 116732 w 3190672"/>
              <a:gd name="connsiteY0" fmla="*/ 0 h 2042809"/>
              <a:gd name="connsiteX1" fmla="*/ 1011677 w 3190672"/>
              <a:gd name="connsiteY1" fmla="*/ 758758 h 2042809"/>
              <a:gd name="connsiteX2" fmla="*/ 2101175 w 3190672"/>
              <a:gd name="connsiteY2" fmla="*/ 875490 h 2042809"/>
              <a:gd name="connsiteX3" fmla="*/ 3151762 w 3190672"/>
              <a:gd name="connsiteY3" fmla="*/ 428017 h 2042809"/>
              <a:gd name="connsiteX4" fmla="*/ 3190672 w 3190672"/>
              <a:gd name="connsiteY4" fmla="*/ 2042809 h 2042809"/>
              <a:gd name="connsiteX5" fmla="*/ 0 w 3190672"/>
              <a:gd name="connsiteY5" fmla="*/ 2003898 h 2042809"/>
              <a:gd name="connsiteX6" fmla="*/ 116732 w 3190672"/>
              <a:gd name="connsiteY6" fmla="*/ 0 h 2042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0672" h="2042809">
                <a:moveTo>
                  <a:pt x="116732" y="0"/>
                </a:moveTo>
                <a:lnTo>
                  <a:pt x="1011677" y="758758"/>
                </a:lnTo>
                <a:lnTo>
                  <a:pt x="2101175" y="875490"/>
                </a:lnTo>
                <a:lnTo>
                  <a:pt x="3151762" y="428017"/>
                </a:lnTo>
                <a:lnTo>
                  <a:pt x="3190672" y="2042809"/>
                </a:lnTo>
                <a:lnTo>
                  <a:pt x="0" y="2003898"/>
                </a:lnTo>
                <a:lnTo>
                  <a:pt x="116732" y="0"/>
                </a:lnTo>
                <a:close/>
              </a:path>
            </a:pathLst>
          </a:custGeom>
          <a:solidFill>
            <a:srgbClr val="CDDF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3" name="! Statistik Strom">
            <a:extLst>
              <a:ext uri="{FF2B5EF4-FFF2-40B4-BE49-F238E27FC236}">
                <a16:creationId xmlns:a16="http://schemas.microsoft.com/office/drawing/2014/main" id="{DB760F59-934A-DF4E-A75F-5491DE15AE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3819966" y="1721909"/>
            <a:ext cx="4548991" cy="4548991"/>
          </a:xfrm>
          <a:prstGeom prst="rect">
            <a:avLst/>
          </a:prstGeom>
        </p:spPr>
      </p:pic>
      <p:sp>
        <p:nvSpPr>
          <p:cNvPr id="3" name="! Fliegen">
            <a:extLst>
              <a:ext uri="{FF2B5EF4-FFF2-40B4-BE49-F238E27FC236}">
                <a16:creationId xmlns:a16="http://schemas.microsoft.com/office/drawing/2014/main" id="{8ABC3B2C-2426-0D4B-8E25-AAF666EB3209}"/>
              </a:ext>
            </a:extLst>
          </p:cNvPr>
          <p:cNvSpPr/>
          <p:nvPr/>
        </p:nvSpPr>
        <p:spPr>
          <a:xfrm>
            <a:off x="2059229" y="16721"/>
            <a:ext cx="8073542" cy="159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5000"/>
              </a:lnSpc>
              <a:spcAft>
                <a:spcPts val="1000"/>
              </a:spcAft>
            </a:pPr>
            <a:r>
              <a:rPr lang="de-DE" sz="4800" u="sng" dirty="0">
                <a:solidFill>
                  <a:srgbClr val="034732"/>
                </a:solidFill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Wie oft im Jahr flie</a:t>
            </a:r>
            <a:r>
              <a:rPr lang="de-DE" sz="4800" dirty="0">
                <a:solidFill>
                  <a:srgbClr val="034732"/>
                </a:solidFill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g</a:t>
            </a:r>
            <a:r>
              <a:rPr lang="de-DE" sz="4800" u="sng" dirty="0">
                <a:solidFill>
                  <a:srgbClr val="034732"/>
                </a:solidFill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en Sie? </a:t>
            </a:r>
            <a:r>
              <a:rPr lang="de-DE" sz="4800" dirty="0">
                <a:solidFill>
                  <a:srgbClr val="034732"/>
                </a:solidFill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(vor Covid)</a:t>
            </a:r>
            <a:endParaRPr lang="de-DE" sz="2400" dirty="0">
              <a:solidFill>
                <a:srgbClr val="034732"/>
              </a:solidFill>
              <a:effectLst/>
              <a:latin typeface="Futura Medium" panose="020B0602020204020303" pitchFamily="34" charset="-79"/>
              <a:ea typeface="Times New Roman" panose="02020603050405020304" pitchFamily="18" charset="0"/>
              <a:cs typeface="Futura Medium" panose="020B0602020204020303" pitchFamily="34" charset="-79"/>
            </a:endParaRPr>
          </a:p>
        </p:txBody>
      </p:sp>
      <p:pic>
        <p:nvPicPr>
          <p:cNvPr id="15" name="! Statistik">
            <a:extLst>
              <a:ext uri="{FF2B5EF4-FFF2-40B4-BE49-F238E27FC236}">
                <a16:creationId xmlns:a16="http://schemas.microsoft.com/office/drawing/2014/main" id="{4DEB49B3-234A-5440-9D19-15D1753F09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9169" y="1709509"/>
            <a:ext cx="10845800" cy="4038600"/>
          </a:xfrm>
          <a:prstGeom prst="rect">
            <a:avLst/>
          </a:prstGeom>
        </p:spPr>
      </p:pic>
      <p:sp>
        <p:nvSpPr>
          <p:cNvPr id="25" name="! Nein">
            <a:extLst>
              <a:ext uri="{FF2B5EF4-FFF2-40B4-BE49-F238E27FC236}">
                <a16:creationId xmlns:a16="http://schemas.microsoft.com/office/drawing/2014/main" id="{3953B256-EF92-A544-B117-FB015A2FAC6B}"/>
              </a:ext>
            </a:extLst>
          </p:cNvPr>
          <p:cNvSpPr txBox="1"/>
          <p:nvPr/>
        </p:nvSpPr>
        <p:spPr>
          <a:xfrm>
            <a:off x="8849168" y="2032287"/>
            <a:ext cx="293381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500" b="1" u="sng" dirty="0">
                <a:solidFill>
                  <a:srgbClr val="990505"/>
                </a:solidFill>
                <a:latin typeface="Rota Bd" pitchFamily="2" charset="77"/>
                <a:cs typeface="FUTURA MEDIUM" panose="020B0602020204020303" pitchFamily="34" charset="-79"/>
              </a:rPr>
              <a:t>Nein</a:t>
            </a:r>
          </a:p>
        </p:txBody>
      </p:sp>
      <p:sp>
        <p:nvSpPr>
          <p:cNvPr id="26" name="! 41%">
            <a:extLst>
              <a:ext uri="{FF2B5EF4-FFF2-40B4-BE49-F238E27FC236}">
                <a16:creationId xmlns:a16="http://schemas.microsoft.com/office/drawing/2014/main" id="{0EBC42EC-109B-A140-99C4-9DC01F88EB5D}"/>
              </a:ext>
            </a:extLst>
          </p:cNvPr>
          <p:cNvSpPr txBox="1"/>
          <p:nvPr/>
        </p:nvSpPr>
        <p:spPr>
          <a:xfrm>
            <a:off x="9522429" y="3501167"/>
            <a:ext cx="15872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b="1" dirty="0">
                <a:solidFill>
                  <a:srgbClr val="990505"/>
                </a:solidFill>
                <a:latin typeface="Rota Black" pitchFamily="2" charset="77"/>
              </a:rPr>
              <a:t>41%</a:t>
            </a:r>
          </a:p>
        </p:txBody>
      </p:sp>
      <p:sp>
        <p:nvSpPr>
          <p:cNvPr id="32" name="! Ja">
            <a:extLst>
              <a:ext uri="{FF2B5EF4-FFF2-40B4-BE49-F238E27FC236}">
                <a16:creationId xmlns:a16="http://schemas.microsoft.com/office/drawing/2014/main" id="{90BC623C-D6B2-8749-BED3-A82109EA7C7C}"/>
              </a:ext>
            </a:extLst>
          </p:cNvPr>
          <p:cNvSpPr txBox="1"/>
          <p:nvPr/>
        </p:nvSpPr>
        <p:spPr>
          <a:xfrm>
            <a:off x="1089526" y="2032287"/>
            <a:ext cx="178446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500" b="1" u="sng" dirty="0">
                <a:solidFill>
                  <a:srgbClr val="666C6A"/>
                </a:solidFill>
                <a:latin typeface="Rota Bd" pitchFamily="2" charset="77"/>
              </a:rPr>
              <a:t>Ja</a:t>
            </a:r>
            <a:endParaRPr lang="de-DE" b="1" u="sng" dirty="0">
              <a:solidFill>
                <a:srgbClr val="666C6A"/>
              </a:solidFill>
              <a:latin typeface="Rota Bd" pitchFamily="2" charset="77"/>
            </a:endParaRPr>
          </a:p>
        </p:txBody>
      </p:sp>
      <p:sp>
        <p:nvSpPr>
          <p:cNvPr id="33" name="! 59%">
            <a:extLst>
              <a:ext uri="{FF2B5EF4-FFF2-40B4-BE49-F238E27FC236}">
                <a16:creationId xmlns:a16="http://schemas.microsoft.com/office/drawing/2014/main" id="{CECF5713-8627-1743-BE2D-453522C8453D}"/>
              </a:ext>
            </a:extLst>
          </p:cNvPr>
          <p:cNvSpPr txBox="1"/>
          <p:nvPr/>
        </p:nvSpPr>
        <p:spPr>
          <a:xfrm>
            <a:off x="1179725" y="3501166"/>
            <a:ext cx="17075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b="1" dirty="0">
                <a:solidFill>
                  <a:srgbClr val="666C6A"/>
                </a:solidFill>
                <a:latin typeface="Rota Black" pitchFamily="2" charset="77"/>
              </a:rPr>
              <a:t>59%</a:t>
            </a:r>
          </a:p>
        </p:txBody>
      </p:sp>
    </p:spTree>
    <p:extLst>
      <p:ext uri="{BB962C8B-B14F-4D97-AF65-F5344CB8AC3E}">
        <p14:creationId xmlns:p14="http://schemas.microsoft.com/office/powerpoint/2010/main" val="40170959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2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 animBg="1"/>
      <p:bldP spid="3" grpId="0"/>
      <p:bldP spid="25" grpId="0"/>
      <p:bldP spid="26" grpId="0"/>
      <p:bldP spid="32" grpId="0"/>
      <p:bldP spid="3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DF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! Stromverbrauch">
            <a:extLst>
              <a:ext uri="{FF2B5EF4-FFF2-40B4-BE49-F238E27FC236}">
                <a16:creationId xmlns:a16="http://schemas.microsoft.com/office/drawing/2014/main" id="{1C93015B-5929-774C-BC70-5BEACF72098D}"/>
              </a:ext>
            </a:extLst>
          </p:cNvPr>
          <p:cNvSpPr/>
          <p:nvPr/>
        </p:nvSpPr>
        <p:spPr>
          <a:xfrm>
            <a:off x="1189693" y="-1660019"/>
            <a:ext cx="97626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4000" u="sng" dirty="0">
                <a:solidFill>
                  <a:srgbClr val="03473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Würden Sie sagen, dass Sie versuchen weni</a:t>
            </a:r>
            <a:r>
              <a:rPr lang="de-DE" sz="4000" dirty="0">
                <a:solidFill>
                  <a:srgbClr val="03473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g</a:t>
            </a:r>
            <a:r>
              <a:rPr lang="de-DE" sz="4000" u="sng" dirty="0">
                <a:solidFill>
                  <a:srgbClr val="03473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Strom zu verbrauchen?</a:t>
            </a:r>
          </a:p>
        </p:txBody>
      </p:sp>
      <p:pic>
        <p:nvPicPr>
          <p:cNvPr id="16" name="! Kabel">
            <a:extLst>
              <a:ext uri="{FF2B5EF4-FFF2-40B4-BE49-F238E27FC236}">
                <a16:creationId xmlns:a16="http://schemas.microsoft.com/office/drawing/2014/main" id="{D9B7B826-4FFD-9744-88F7-A5193262A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698" y="15547791"/>
            <a:ext cx="1319948" cy="3017024"/>
          </a:xfrm>
          <a:prstGeom prst="rect">
            <a:avLst/>
          </a:prstGeom>
          <a:effectLst/>
        </p:spPr>
      </p:pic>
      <p:sp>
        <p:nvSpPr>
          <p:cNvPr id="24" name="! unsichtbare Überdeckung">
            <a:extLst>
              <a:ext uri="{FF2B5EF4-FFF2-40B4-BE49-F238E27FC236}">
                <a16:creationId xmlns:a16="http://schemas.microsoft.com/office/drawing/2014/main" id="{1BB61E21-55A9-BF49-B44A-D4E4B78EDF2A}"/>
              </a:ext>
            </a:extLst>
          </p:cNvPr>
          <p:cNvSpPr/>
          <p:nvPr/>
        </p:nvSpPr>
        <p:spPr>
          <a:xfrm>
            <a:off x="4877113" y="12157260"/>
            <a:ext cx="3190672" cy="2042809"/>
          </a:xfrm>
          <a:custGeom>
            <a:avLst/>
            <a:gdLst>
              <a:gd name="connsiteX0" fmla="*/ 116732 w 3190672"/>
              <a:gd name="connsiteY0" fmla="*/ 0 h 2042809"/>
              <a:gd name="connsiteX1" fmla="*/ 1011677 w 3190672"/>
              <a:gd name="connsiteY1" fmla="*/ 758758 h 2042809"/>
              <a:gd name="connsiteX2" fmla="*/ 2101175 w 3190672"/>
              <a:gd name="connsiteY2" fmla="*/ 875490 h 2042809"/>
              <a:gd name="connsiteX3" fmla="*/ 3151762 w 3190672"/>
              <a:gd name="connsiteY3" fmla="*/ 428017 h 2042809"/>
              <a:gd name="connsiteX4" fmla="*/ 3190672 w 3190672"/>
              <a:gd name="connsiteY4" fmla="*/ 2042809 h 2042809"/>
              <a:gd name="connsiteX5" fmla="*/ 0 w 3190672"/>
              <a:gd name="connsiteY5" fmla="*/ 2003898 h 2042809"/>
              <a:gd name="connsiteX6" fmla="*/ 116732 w 3190672"/>
              <a:gd name="connsiteY6" fmla="*/ 0 h 2042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0672" h="2042809">
                <a:moveTo>
                  <a:pt x="116732" y="0"/>
                </a:moveTo>
                <a:lnTo>
                  <a:pt x="1011677" y="758758"/>
                </a:lnTo>
                <a:lnTo>
                  <a:pt x="2101175" y="875490"/>
                </a:lnTo>
                <a:lnTo>
                  <a:pt x="3151762" y="428017"/>
                </a:lnTo>
                <a:lnTo>
                  <a:pt x="3190672" y="2042809"/>
                </a:lnTo>
                <a:lnTo>
                  <a:pt x="0" y="2003898"/>
                </a:lnTo>
                <a:lnTo>
                  <a:pt x="116732" y="0"/>
                </a:lnTo>
                <a:close/>
              </a:path>
            </a:pathLst>
          </a:custGeom>
          <a:solidFill>
            <a:srgbClr val="CDDF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3" name="! Statistik Strom">
            <a:extLst>
              <a:ext uri="{FF2B5EF4-FFF2-40B4-BE49-F238E27FC236}">
                <a16:creationId xmlns:a16="http://schemas.microsoft.com/office/drawing/2014/main" id="{DB760F59-934A-DF4E-A75F-5491DE15A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909057">
            <a:off x="4300177" y="8742965"/>
            <a:ext cx="4548991" cy="4548991"/>
          </a:xfrm>
          <a:prstGeom prst="rect">
            <a:avLst/>
          </a:prstGeom>
        </p:spPr>
      </p:pic>
      <p:sp>
        <p:nvSpPr>
          <p:cNvPr id="25" name="! Nein">
            <a:extLst>
              <a:ext uri="{FF2B5EF4-FFF2-40B4-BE49-F238E27FC236}">
                <a16:creationId xmlns:a16="http://schemas.microsoft.com/office/drawing/2014/main" id="{3953B256-EF92-A544-B117-FB015A2FAC6B}"/>
              </a:ext>
            </a:extLst>
          </p:cNvPr>
          <p:cNvSpPr txBox="1"/>
          <p:nvPr/>
        </p:nvSpPr>
        <p:spPr>
          <a:xfrm>
            <a:off x="4604112" y="-182861"/>
            <a:ext cx="293381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500" b="1" u="sng" dirty="0">
                <a:solidFill>
                  <a:srgbClr val="990505"/>
                </a:solidFill>
                <a:latin typeface="Rota Bd" pitchFamily="2" charset="77"/>
                <a:cs typeface="FUTURA MEDIUM" panose="020B0602020204020303" pitchFamily="34" charset="-79"/>
              </a:rPr>
              <a:t>Nein</a:t>
            </a:r>
          </a:p>
        </p:txBody>
      </p:sp>
      <p:sp>
        <p:nvSpPr>
          <p:cNvPr id="26" name="! 41%">
            <a:extLst>
              <a:ext uri="{FF2B5EF4-FFF2-40B4-BE49-F238E27FC236}">
                <a16:creationId xmlns:a16="http://schemas.microsoft.com/office/drawing/2014/main" id="{0EBC42EC-109B-A140-99C4-9DC01F88EB5D}"/>
              </a:ext>
            </a:extLst>
          </p:cNvPr>
          <p:cNvSpPr txBox="1"/>
          <p:nvPr/>
        </p:nvSpPr>
        <p:spPr>
          <a:xfrm>
            <a:off x="14510065" y="3635586"/>
            <a:ext cx="15872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b="1" dirty="0">
                <a:solidFill>
                  <a:srgbClr val="990505"/>
                </a:solidFill>
                <a:latin typeface="Rota Black" pitchFamily="2" charset="77"/>
              </a:rPr>
              <a:t>41%</a:t>
            </a:r>
          </a:p>
        </p:txBody>
      </p:sp>
      <p:sp>
        <p:nvSpPr>
          <p:cNvPr id="32" name="! Ja">
            <a:extLst>
              <a:ext uri="{FF2B5EF4-FFF2-40B4-BE49-F238E27FC236}">
                <a16:creationId xmlns:a16="http://schemas.microsoft.com/office/drawing/2014/main" id="{90BC623C-D6B2-8749-BED3-A82109EA7C7C}"/>
              </a:ext>
            </a:extLst>
          </p:cNvPr>
          <p:cNvSpPr txBox="1"/>
          <p:nvPr/>
        </p:nvSpPr>
        <p:spPr>
          <a:xfrm>
            <a:off x="-2639792" y="1960121"/>
            <a:ext cx="178446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500" b="1" u="sng" dirty="0">
                <a:solidFill>
                  <a:srgbClr val="666C6A"/>
                </a:solidFill>
                <a:latin typeface="Rota Bd" pitchFamily="2" charset="77"/>
              </a:rPr>
              <a:t>Ja</a:t>
            </a:r>
            <a:endParaRPr lang="de-DE" b="1" u="sng" dirty="0">
              <a:solidFill>
                <a:srgbClr val="666C6A"/>
              </a:solidFill>
              <a:latin typeface="Rota Bd" pitchFamily="2" charset="77"/>
            </a:endParaRPr>
          </a:p>
        </p:txBody>
      </p:sp>
      <p:sp>
        <p:nvSpPr>
          <p:cNvPr id="33" name="! 59%">
            <a:extLst>
              <a:ext uri="{FF2B5EF4-FFF2-40B4-BE49-F238E27FC236}">
                <a16:creationId xmlns:a16="http://schemas.microsoft.com/office/drawing/2014/main" id="{CECF5713-8627-1743-BE2D-453522C8453D}"/>
              </a:ext>
            </a:extLst>
          </p:cNvPr>
          <p:cNvSpPr txBox="1"/>
          <p:nvPr/>
        </p:nvSpPr>
        <p:spPr>
          <a:xfrm>
            <a:off x="-4485969" y="3314337"/>
            <a:ext cx="17075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b="1" dirty="0">
                <a:solidFill>
                  <a:srgbClr val="666C6A"/>
                </a:solidFill>
                <a:latin typeface="Rota Black" pitchFamily="2" charset="77"/>
              </a:rPr>
              <a:t>59%</a:t>
            </a:r>
          </a:p>
        </p:txBody>
      </p:sp>
      <p:pic>
        <p:nvPicPr>
          <p:cNvPr id="6" name="Statistik">
            <a:extLst>
              <a:ext uri="{FF2B5EF4-FFF2-40B4-BE49-F238E27FC236}">
                <a16:creationId xmlns:a16="http://schemas.microsoft.com/office/drawing/2014/main" id="{FE46838C-7273-D241-90F3-41554F4FC7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943323">
            <a:off x="3866662" y="1697926"/>
            <a:ext cx="4408717" cy="4388306"/>
          </a:xfrm>
          <a:prstGeom prst="rect">
            <a:avLst/>
          </a:prstGeom>
        </p:spPr>
      </p:pic>
      <p:sp>
        <p:nvSpPr>
          <p:cNvPr id="8" name="Jugendliche">
            <a:extLst>
              <a:ext uri="{FF2B5EF4-FFF2-40B4-BE49-F238E27FC236}">
                <a16:creationId xmlns:a16="http://schemas.microsoft.com/office/drawing/2014/main" id="{8ECE5A7A-CB6C-3E4D-9CE3-C676E963D8A5}"/>
              </a:ext>
            </a:extLst>
          </p:cNvPr>
          <p:cNvSpPr txBox="1"/>
          <p:nvPr/>
        </p:nvSpPr>
        <p:spPr>
          <a:xfrm>
            <a:off x="199994" y="3220086"/>
            <a:ext cx="34835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u="sng" dirty="0">
                <a:solidFill>
                  <a:srgbClr val="00A2FF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Ju</a:t>
            </a:r>
            <a:r>
              <a:rPr lang="de-DE" sz="4800" dirty="0">
                <a:solidFill>
                  <a:srgbClr val="00A2FF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g</a:t>
            </a:r>
            <a:r>
              <a:rPr lang="de-DE" sz="4800" u="sng" dirty="0">
                <a:solidFill>
                  <a:srgbClr val="00A2FF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endliche</a:t>
            </a:r>
          </a:p>
        </p:txBody>
      </p:sp>
      <p:sp>
        <p:nvSpPr>
          <p:cNvPr id="9" name="Erwachsene">
            <a:extLst>
              <a:ext uri="{FF2B5EF4-FFF2-40B4-BE49-F238E27FC236}">
                <a16:creationId xmlns:a16="http://schemas.microsoft.com/office/drawing/2014/main" id="{CAD731BA-AE29-0F4A-B809-4F0F7F42809F}"/>
              </a:ext>
            </a:extLst>
          </p:cNvPr>
          <p:cNvSpPr txBox="1"/>
          <p:nvPr/>
        </p:nvSpPr>
        <p:spPr>
          <a:xfrm>
            <a:off x="8650068" y="3312420"/>
            <a:ext cx="35419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u="sng" dirty="0">
                <a:solidFill>
                  <a:srgbClr val="60D93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Erwachsene</a:t>
            </a:r>
          </a:p>
        </p:txBody>
      </p:sp>
      <p:sp>
        <p:nvSpPr>
          <p:cNvPr id="12" name="33%">
            <a:extLst>
              <a:ext uri="{FF2B5EF4-FFF2-40B4-BE49-F238E27FC236}">
                <a16:creationId xmlns:a16="http://schemas.microsoft.com/office/drawing/2014/main" id="{C9DACF88-2419-1748-A3F9-304FE0FF3683}"/>
              </a:ext>
            </a:extLst>
          </p:cNvPr>
          <p:cNvSpPr txBox="1"/>
          <p:nvPr/>
        </p:nvSpPr>
        <p:spPr>
          <a:xfrm>
            <a:off x="7225876" y="3466307"/>
            <a:ext cx="10679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33%</a:t>
            </a:r>
          </a:p>
        </p:txBody>
      </p:sp>
      <p:sp>
        <p:nvSpPr>
          <p:cNvPr id="27" name="67%">
            <a:extLst>
              <a:ext uri="{FF2B5EF4-FFF2-40B4-BE49-F238E27FC236}">
                <a16:creationId xmlns:a16="http://schemas.microsoft.com/office/drawing/2014/main" id="{C893599F-1691-B64C-8CED-EA9E50B58D9C}"/>
              </a:ext>
            </a:extLst>
          </p:cNvPr>
          <p:cNvSpPr txBox="1"/>
          <p:nvPr/>
        </p:nvSpPr>
        <p:spPr>
          <a:xfrm>
            <a:off x="3918660" y="3466307"/>
            <a:ext cx="10474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67%</a:t>
            </a:r>
          </a:p>
        </p:txBody>
      </p:sp>
    </p:spTree>
    <p:extLst>
      <p:ext uri="{BB962C8B-B14F-4D97-AF65-F5344CB8AC3E}">
        <p14:creationId xmlns:p14="http://schemas.microsoft.com/office/powerpoint/2010/main" val="25857416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2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4C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 Überschrift">
            <a:extLst>
              <a:ext uri="{FF2B5EF4-FFF2-40B4-BE49-F238E27FC236}">
                <a16:creationId xmlns:a16="http://schemas.microsoft.com/office/drawing/2014/main" id="{75CDD664-A990-B748-8842-4FA04B58BB1A}"/>
              </a:ext>
            </a:extLst>
          </p:cNvPr>
          <p:cNvSpPr txBox="1"/>
          <p:nvPr/>
        </p:nvSpPr>
        <p:spPr>
          <a:xfrm>
            <a:off x="421465" y="198783"/>
            <a:ext cx="113490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u="sng" dirty="0">
                <a:solidFill>
                  <a:srgbClr val="56EEF4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Wie oft essen Sie in der Woche Fleisch?</a:t>
            </a:r>
          </a:p>
        </p:txBody>
      </p:sp>
      <p:sp>
        <p:nvSpPr>
          <p:cNvPr id="6" name="! Kreis">
            <a:extLst>
              <a:ext uri="{FF2B5EF4-FFF2-40B4-BE49-F238E27FC236}">
                <a16:creationId xmlns:a16="http://schemas.microsoft.com/office/drawing/2014/main" id="{F2F5455A-CDF7-334D-8312-8186C2617628}"/>
              </a:ext>
            </a:extLst>
          </p:cNvPr>
          <p:cNvSpPr/>
          <p:nvPr/>
        </p:nvSpPr>
        <p:spPr>
          <a:xfrm>
            <a:off x="1292603" y="1823159"/>
            <a:ext cx="1828799" cy="1828799"/>
          </a:xfrm>
          <a:prstGeom prst="donut">
            <a:avLst>
              <a:gd name="adj" fmla="val 1893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7" name="! Strich">
            <a:extLst>
              <a:ext uri="{FF2B5EF4-FFF2-40B4-BE49-F238E27FC236}">
                <a16:creationId xmlns:a16="http://schemas.microsoft.com/office/drawing/2014/main" id="{D50B3A6D-D04E-234F-8336-7C978612496A}"/>
              </a:ext>
            </a:extLst>
          </p:cNvPr>
          <p:cNvSpPr/>
          <p:nvPr/>
        </p:nvSpPr>
        <p:spPr>
          <a:xfrm rot="2946785">
            <a:off x="-1988209" y="6857644"/>
            <a:ext cx="278296" cy="2246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! 3,3">
            <a:extLst>
              <a:ext uri="{FF2B5EF4-FFF2-40B4-BE49-F238E27FC236}">
                <a16:creationId xmlns:a16="http://schemas.microsoft.com/office/drawing/2014/main" id="{ECF5BC2E-9510-774B-B9C4-9CDA060449C3}"/>
              </a:ext>
            </a:extLst>
          </p:cNvPr>
          <p:cNvSpPr txBox="1"/>
          <p:nvPr/>
        </p:nvSpPr>
        <p:spPr>
          <a:xfrm>
            <a:off x="4170505" y="1823159"/>
            <a:ext cx="760002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5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3,3 </a:t>
            </a:r>
            <a:r>
              <a:rPr lang="de-DE" sz="66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Mal/Woche</a:t>
            </a:r>
            <a:endParaRPr lang="de-DE" sz="11500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9" name="! Teller">
            <a:extLst>
              <a:ext uri="{FF2B5EF4-FFF2-40B4-BE49-F238E27FC236}">
                <a16:creationId xmlns:a16="http://schemas.microsoft.com/office/drawing/2014/main" id="{52C09E58-7588-C040-B8C0-9529F4A38A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569"/>
          <a:stretch/>
        </p:blipFill>
        <p:spPr>
          <a:xfrm>
            <a:off x="3070223" y="4379567"/>
            <a:ext cx="6051550" cy="4559300"/>
          </a:xfrm>
          <a:prstGeom prst="rect">
            <a:avLst/>
          </a:prstGeom>
        </p:spPr>
      </p:pic>
      <p:sp>
        <p:nvSpPr>
          <p:cNvPr id="11" name="! Jeden Tag">
            <a:extLst>
              <a:ext uri="{FF2B5EF4-FFF2-40B4-BE49-F238E27FC236}">
                <a16:creationId xmlns:a16="http://schemas.microsoft.com/office/drawing/2014/main" id="{C64AC89C-190B-244B-B58D-5C9F52006E37}"/>
              </a:ext>
            </a:extLst>
          </p:cNvPr>
          <p:cNvSpPr txBox="1"/>
          <p:nvPr/>
        </p:nvSpPr>
        <p:spPr>
          <a:xfrm>
            <a:off x="-9565429" y="-108994"/>
            <a:ext cx="656372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800" u="sng" dirty="0">
                <a:solidFill>
                  <a:srgbClr val="A3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„Jeden Ta</a:t>
            </a:r>
            <a:r>
              <a:rPr lang="de-DE" sz="8800" dirty="0">
                <a:solidFill>
                  <a:srgbClr val="A3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g</a:t>
            </a:r>
            <a:r>
              <a:rPr lang="de-DE" sz="8800" u="sng" dirty="0">
                <a:solidFill>
                  <a:srgbClr val="A3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0631628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89 -0.05255 L 0.33763 -0.75996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26" y="-3537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2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 Überschrift">
            <a:extLst>
              <a:ext uri="{FF2B5EF4-FFF2-40B4-BE49-F238E27FC236}">
                <a16:creationId xmlns:a16="http://schemas.microsoft.com/office/drawing/2014/main" id="{75CDD664-A990-B748-8842-4FA04B58BB1A}"/>
              </a:ext>
            </a:extLst>
          </p:cNvPr>
          <p:cNvSpPr txBox="1"/>
          <p:nvPr/>
        </p:nvSpPr>
        <p:spPr>
          <a:xfrm>
            <a:off x="12928425" y="198783"/>
            <a:ext cx="113490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u="sng" dirty="0">
                <a:solidFill>
                  <a:srgbClr val="56EEF4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Wie oft essen Sie in der Woche Fleisch?</a:t>
            </a:r>
          </a:p>
        </p:txBody>
      </p:sp>
      <p:sp>
        <p:nvSpPr>
          <p:cNvPr id="6" name="! Kreis">
            <a:extLst>
              <a:ext uri="{FF2B5EF4-FFF2-40B4-BE49-F238E27FC236}">
                <a16:creationId xmlns:a16="http://schemas.microsoft.com/office/drawing/2014/main" id="{F2F5455A-CDF7-334D-8312-8186C2617628}"/>
              </a:ext>
            </a:extLst>
          </p:cNvPr>
          <p:cNvSpPr/>
          <p:nvPr/>
        </p:nvSpPr>
        <p:spPr>
          <a:xfrm>
            <a:off x="-4838957" y="1865183"/>
            <a:ext cx="1828799" cy="1828799"/>
          </a:xfrm>
          <a:prstGeom prst="donut">
            <a:avLst>
              <a:gd name="adj" fmla="val 1893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7" name="! Strich">
            <a:extLst>
              <a:ext uri="{FF2B5EF4-FFF2-40B4-BE49-F238E27FC236}">
                <a16:creationId xmlns:a16="http://schemas.microsoft.com/office/drawing/2014/main" id="{D50B3A6D-D04E-234F-8336-7C978612496A}"/>
              </a:ext>
            </a:extLst>
          </p:cNvPr>
          <p:cNvSpPr/>
          <p:nvPr/>
        </p:nvSpPr>
        <p:spPr>
          <a:xfrm rot="19246837">
            <a:off x="-4160161" y="1656460"/>
            <a:ext cx="278296" cy="2246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! 3,3">
            <a:extLst>
              <a:ext uri="{FF2B5EF4-FFF2-40B4-BE49-F238E27FC236}">
                <a16:creationId xmlns:a16="http://schemas.microsoft.com/office/drawing/2014/main" id="{ECF5BC2E-9510-774B-B9C4-9CDA060449C3}"/>
              </a:ext>
            </a:extLst>
          </p:cNvPr>
          <p:cNvSpPr txBox="1"/>
          <p:nvPr/>
        </p:nvSpPr>
        <p:spPr>
          <a:xfrm>
            <a:off x="13157025" y="1566952"/>
            <a:ext cx="760002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5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3,3 </a:t>
            </a:r>
            <a:r>
              <a:rPr lang="de-DE" sz="66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Mal/Woche</a:t>
            </a:r>
            <a:endParaRPr lang="de-DE" sz="11500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9" name="! Teller">
            <a:extLst>
              <a:ext uri="{FF2B5EF4-FFF2-40B4-BE49-F238E27FC236}">
                <a16:creationId xmlns:a16="http://schemas.microsoft.com/office/drawing/2014/main" id="{52C09E58-7588-C040-B8C0-9529F4A38A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569"/>
          <a:stretch/>
        </p:blipFill>
        <p:spPr>
          <a:xfrm>
            <a:off x="3070225" y="7798108"/>
            <a:ext cx="6051550" cy="4559300"/>
          </a:xfrm>
          <a:prstGeom prst="rect">
            <a:avLst/>
          </a:prstGeom>
        </p:spPr>
      </p:pic>
      <p:sp>
        <p:nvSpPr>
          <p:cNvPr id="3" name="! Jeden Tag">
            <a:extLst>
              <a:ext uri="{FF2B5EF4-FFF2-40B4-BE49-F238E27FC236}">
                <a16:creationId xmlns:a16="http://schemas.microsoft.com/office/drawing/2014/main" id="{23062578-B401-0543-8D91-CD2AB1B816B3}"/>
              </a:ext>
            </a:extLst>
          </p:cNvPr>
          <p:cNvSpPr txBox="1"/>
          <p:nvPr/>
        </p:nvSpPr>
        <p:spPr>
          <a:xfrm>
            <a:off x="2814140" y="-108994"/>
            <a:ext cx="656372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800" u="sng" dirty="0">
                <a:solidFill>
                  <a:srgbClr val="A3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„Jeden Ta</a:t>
            </a:r>
            <a:r>
              <a:rPr lang="de-DE" sz="8800" dirty="0">
                <a:solidFill>
                  <a:srgbClr val="A3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g</a:t>
            </a:r>
            <a:r>
              <a:rPr lang="de-DE" sz="8800" u="sng" dirty="0">
                <a:solidFill>
                  <a:srgbClr val="A3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“</a:t>
            </a:r>
          </a:p>
        </p:txBody>
      </p:sp>
      <p:pic>
        <p:nvPicPr>
          <p:cNvPr id="5" name="! Pacman">
            <a:extLst>
              <a:ext uri="{FF2B5EF4-FFF2-40B4-BE49-F238E27FC236}">
                <a16:creationId xmlns:a16="http://schemas.microsoft.com/office/drawing/2014/main" id="{F8AF7ACA-A3DF-EF4F-958E-20CEA7503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26061">
            <a:off x="4047380" y="1689061"/>
            <a:ext cx="4097241" cy="4097241"/>
          </a:xfrm>
          <a:prstGeom prst="rect">
            <a:avLst/>
          </a:prstGeom>
        </p:spPr>
      </p:pic>
      <p:sp>
        <p:nvSpPr>
          <p:cNvPr id="10" name="! 80%">
            <a:extLst>
              <a:ext uri="{FF2B5EF4-FFF2-40B4-BE49-F238E27FC236}">
                <a16:creationId xmlns:a16="http://schemas.microsoft.com/office/drawing/2014/main" id="{C2C66F46-A47D-7746-A3B3-D1E29FC28608}"/>
              </a:ext>
            </a:extLst>
          </p:cNvPr>
          <p:cNvSpPr txBox="1"/>
          <p:nvPr/>
        </p:nvSpPr>
        <p:spPr>
          <a:xfrm>
            <a:off x="1293981" y="2970706"/>
            <a:ext cx="261321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800" dirty="0">
                <a:solidFill>
                  <a:srgbClr val="FF77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80%</a:t>
            </a:r>
          </a:p>
        </p:txBody>
      </p:sp>
      <p:sp>
        <p:nvSpPr>
          <p:cNvPr id="11" name="! 20%">
            <a:extLst>
              <a:ext uri="{FF2B5EF4-FFF2-40B4-BE49-F238E27FC236}">
                <a16:creationId xmlns:a16="http://schemas.microsoft.com/office/drawing/2014/main" id="{29493365-7E1C-CB43-8387-AE68ABFB0DD9}"/>
              </a:ext>
            </a:extLst>
          </p:cNvPr>
          <p:cNvSpPr txBox="1"/>
          <p:nvPr/>
        </p:nvSpPr>
        <p:spPr>
          <a:xfrm>
            <a:off x="8354845" y="3186150"/>
            <a:ext cx="20460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>
                <a:solidFill>
                  <a:srgbClr val="FF77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20%</a:t>
            </a:r>
          </a:p>
        </p:txBody>
      </p:sp>
      <p:sp>
        <p:nvSpPr>
          <p:cNvPr id="12" name="! &lt;20">
            <a:extLst>
              <a:ext uri="{FF2B5EF4-FFF2-40B4-BE49-F238E27FC236}">
                <a16:creationId xmlns:a16="http://schemas.microsoft.com/office/drawing/2014/main" id="{C21FB284-72B7-564D-AB84-D45DAA1B697C}"/>
              </a:ext>
            </a:extLst>
          </p:cNvPr>
          <p:cNvSpPr txBox="1"/>
          <p:nvPr/>
        </p:nvSpPr>
        <p:spPr>
          <a:xfrm>
            <a:off x="93942" y="3278997"/>
            <a:ext cx="39234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>
                <a:solidFill>
                  <a:srgbClr val="A3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&lt;20 Jahre alt</a:t>
            </a:r>
          </a:p>
        </p:txBody>
      </p:sp>
      <p:sp>
        <p:nvSpPr>
          <p:cNvPr id="13" name="! &gt;20">
            <a:extLst>
              <a:ext uri="{FF2B5EF4-FFF2-40B4-BE49-F238E27FC236}">
                <a16:creationId xmlns:a16="http://schemas.microsoft.com/office/drawing/2014/main" id="{A0912BA9-06B0-2546-96A7-C66782C55B3F}"/>
              </a:ext>
            </a:extLst>
          </p:cNvPr>
          <p:cNvSpPr txBox="1"/>
          <p:nvPr/>
        </p:nvSpPr>
        <p:spPr>
          <a:xfrm>
            <a:off x="8254335" y="3322182"/>
            <a:ext cx="39234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>
                <a:solidFill>
                  <a:srgbClr val="A3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&gt;20 Jahre alt</a:t>
            </a:r>
          </a:p>
        </p:txBody>
      </p:sp>
      <p:sp>
        <p:nvSpPr>
          <p:cNvPr id="14" name="! Kamin Heizung Überschrift">
            <a:extLst>
              <a:ext uri="{FF2B5EF4-FFF2-40B4-BE49-F238E27FC236}">
                <a16:creationId xmlns:a16="http://schemas.microsoft.com/office/drawing/2014/main" id="{B9FB4496-37CB-EC4B-8778-089CA241C731}"/>
              </a:ext>
            </a:extLst>
          </p:cNvPr>
          <p:cNvSpPr/>
          <p:nvPr/>
        </p:nvSpPr>
        <p:spPr>
          <a:xfrm>
            <a:off x="-13198951" y="-321257"/>
            <a:ext cx="11254154" cy="1888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5000"/>
              </a:lnSpc>
            </a:pPr>
            <a:r>
              <a:rPr lang="de-DE" dirty="0">
                <a:solidFill>
                  <a:srgbClr val="000000"/>
                </a:solidFill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 </a:t>
            </a:r>
            <a:endParaRPr lang="de-DE" sz="1000" dirty="0">
              <a:latin typeface="Futura Medium" panose="020B0602020204020303" pitchFamily="34" charset="-79"/>
              <a:ea typeface="Times New Roman" panose="02020603050405020304" pitchFamily="18" charset="0"/>
              <a:cs typeface="Futura Medium" panose="020B0602020204020303" pitchFamily="34" charset="-79"/>
            </a:endParaRPr>
          </a:p>
          <a:p>
            <a:pPr lvl="0" algn="ctr">
              <a:lnSpc>
                <a:spcPct val="105000"/>
              </a:lnSpc>
              <a:spcAft>
                <a:spcPts val="1000"/>
              </a:spcAft>
            </a:pPr>
            <a:r>
              <a:rPr lang="de-DE" sz="4800" u="sng" dirty="0">
                <a:solidFill>
                  <a:srgbClr val="DEB841"/>
                </a:solidFill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Haben Sie einen </a:t>
            </a:r>
            <a:r>
              <a:rPr lang="de-DE" sz="4800" i="1" u="sng" dirty="0">
                <a:solidFill>
                  <a:srgbClr val="DEB841"/>
                </a:solidFill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Kamin </a:t>
            </a:r>
            <a:r>
              <a:rPr lang="de-DE" sz="4800" u="sng" dirty="0">
                <a:solidFill>
                  <a:srgbClr val="DEB841"/>
                </a:solidFill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und benutzen Sie ihn bevorzu</a:t>
            </a:r>
            <a:r>
              <a:rPr lang="de-DE" sz="4800" dirty="0">
                <a:solidFill>
                  <a:srgbClr val="DEB841"/>
                </a:solidFill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g</a:t>
            </a:r>
            <a:r>
              <a:rPr lang="de-DE" sz="4800" u="sng" dirty="0">
                <a:solidFill>
                  <a:srgbClr val="DEB841"/>
                </a:solidFill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t zu der </a:t>
            </a:r>
            <a:r>
              <a:rPr lang="de-DE" sz="4800" i="1" u="sng" dirty="0">
                <a:solidFill>
                  <a:srgbClr val="DEB841"/>
                </a:solidFill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Heizun</a:t>
            </a:r>
            <a:r>
              <a:rPr lang="de-DE" sz="4800" i="1" dirty="0">
                <a:solidFill>
                  <a:srgbClr val="DEB841"/>
                </a:solidFill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g</a:t>
            </a:r>
            <a:r>
              <a:rPr lang="de-DE" sz="4800" u="sng" dirty="0">
                <a:solidFill>
                  <a:srgbClr val="DEB841"/>
                </a:solidFill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?</a:t>
            </a:r>
            <a:endParaRPr lang="de-DE" sz="2400" u="sng" dirty="0">
              <a:solidFill>
                <a:srgbClr val="DEB841"/>
              </a:solidFill>
              <a:effectLst/>
              <a:latin typeface="Futura Medium" panose="020B0602020204020303" pitchFamily="34" charset="-79"/>
              <a:ea typeface="Times New Roman" panose="02020603050405020304" pitchFamily="18" charset="0"/>
              <a:cs typeface="Futura Medium" panose="020B0602020204020303" pitchFamily="34" charset="-79"/>
            </a:endParaRPr>
          </a:p>
        </p:txBody>
      </p:sp>
      <p:pic>
        <p:nvPicPr>
          <p:cNvPr id="16" name="! Kamin Statistik">
            <a:extLst>
              <a:ext uri="{FF2B5EF4-FFF2-40B4-BE49-F238E27FC236}">
                <a16:creationId xmlns:a16="http://schemas.microsoft.com/office/drawing/2014/main" id="{E1EE370A-3604-E349-81FB-6DE1973E48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683809">
            <a:off x="4310305" y="11808062"/>
            <a:ext cx="3571389" cy="357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792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1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 Jeden Tag">
            <a:extLst>
              <a:ext uri="{FF2B5EF4-FFF2-40B4-BE49-F238E27FC236}">
                <a16:creationId xmlns:a16="http://schemas.microsoft.com/office/drawing/2014/main" id="{23062578-B401-0543-8D91-CD2AB1B816B3}"/>
              </a:ext>
            </a:extLst>
          </p:cNvPr>
          <p:cNvSpPr txBox="1"/>
          <p:nvPr/>
        </p:nvSpPr>
        <p:spPr>
          <a:xfrm>
            <a:off x="12997785" y="0"/>
            <a:ext cx="656372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800" u="sng" dirty="0">
                <a:solidFill>
                  <a:srgbClr val="A3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„Jeden Ta</a:t>
            </a:r>
            <a:r>
              <a:rPr lang="de-DE" sz="8800" dirty="0">
                <a:solidFill>
                  <a:srgbClr val="A3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g</a:t>
            </a:r>
            <a:r>
              <a:rPr lang="de-DE" sz="8800" u="sng" dirty="0">
                <a:solidFill>
                  <a:srgbClr val="A3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“</a:t>
            </a:r>
          </a:p>
        </p:txBody>
      </p:sp>
      <p:pic>
        <p:nvPicPr>
          <p:cNvPr id="5" name="! Pacman">
            <a:extLst>
              <a:ext uri="{FF2B5EF4-FFF2-40B4-BE49-F238E27FC236}">
                <a16:creationId xmlns:a16="http://schemas.microsoft.com/office/drawing/2014/main" id="{F8AF7ACA-A3DF-EF4F-958E-20CEA7503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312414">
            <a:off x="4047380" y="8147011"/>
            <a:ext cx="4097241" cy="4097241"/>
          </a:xfrm>
          <a:prstGeom prst="rect">
            <a:avLst/>
          </a:prstGeom>
        </p:spPr>
      </p:pic>
      <p:sp>
        <p:nvSpPr>
          <p:cNvPr id="12" name="! &lt;20">
            <a:extLst>
              <a:ext uri="{FF2B5EF4-FFF2-40B4-BE49-F238E27FC236}">
                <a16:creationId xmlns:a16="http://schemas.microsoft.com/office/drawing/2014/main" id="{C21FB284-72B7-564D-AB84-D45DAA1B697C}"/>
              </a:ext>
            </a:extLst>
          </p:cNvPr>
          <p:cNvSpPr txBox="1"/>
          <p:nvPr/>
        </p:nvSpPr>
        <p:spPr>
          <a:xfrm>
            <a:off x="-5323621" y="3322182"/>
            <a:ext cx="39234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>
                <a:solidFill>
                  <a:srgbClr val="A3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&lt;20 Jahre alt</a:t>
            </a:r>
          </a:p>
        </p:txBody>
      </p:sp>
      <p:sp>
        <p:nvSpPr>
          <p:cNvPr id="13" name="! &gt;20">
            <a:extLst>
              <a:ext uri="{FF2B5EF4-FFF2-40B4-BE49-F238E27FC236}">
                <a16:creationId xmlns:a16="http://schemas.microsoft.com/office/drawing/2014/main" id="{A0912BA9-06B0-2546-96A7-C66782C55B3F}"/>
              </a:ext>
            </a:extLst>
          </p:cNvPr>
          <p:cNvSpPr txBox="1"/>
          <p:nvPr/>
        </p:nvSpPr>
        <p:spPr>
          <a:xfrm>
            <a:off x="12997785" y="3429000"/>
            <a:ext cx="39234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>
                <a:solidFill>
                  <a:srgbClr val="A3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&gt;20 Jahre alt</a:t>
            </a:r>
          </a:p>
        </p:txBody>
      </p:sp>
      <p:sp>
        <p:nvSpPr>
          <p:cNvPr id="4" name="! Kamin Heizung Überschrift">
            <a:extLst>
              <a:ext uri="{FF2B5EF4-FFF2-40B4-BE49-F238E27FC236}">
                <a16:creationId xmlns:a16="http://schemas.microsoft.com/office/drawing/2014/main" id="{5C09E090-EEFF-5F47-8E38-15C6BE13A6FA}"/>
              </a:ext>
            </a:extLst>
          </p:cNvPr>
          <p:cNvSpPr/>
          <p:nvPr/>
        </p:nvSpPr>
        <p:spPr>
          <a:xfrm>
            <a:off x="468923" y="-220830"/>
            <a:ext cx="11254154" cy="1888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5000"/>
              </a:lnSpc>
            </a:pPr>
            <a:r>
              <a:rPr lang="de-DE" dirty="0">
                <a:solidFill>
                  <a:srgbClr val="000000"/>
                </a:solidFill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 </a:t>
            </a:r>
            <a:endParaRPr lang="de-DE" sz="1000" dirty="0">
              <a:latin typeface="Futura Medium" panose="020B0602020204020303" pitchFamily="34" charset="-79"/>
              <a:ea typeface="Times New Roman" panose="02020603050405020304" pitchFamily="18" charset="0"/>
              <a:cs typeface="Futura Medium" panose="020B0602020204020303" pitchFamily="34" charset="-79"/>
            </a:endParaRPr>
          </a:p>
          <a:p>
            <a:pPr lvl="0" algn="ctr">
              <a:lnSpc>
                <a:spcPct val="105000"/>
              </a:lnSpc>
              <a:spcAft>
                <a:spcPts val="1000"/>
              </a:spcAft>
            </a:pPr>
            <a:r>
              <a:rPr lang="de-DE" sz="4800" u="sng" dirty="0">
                <a:solidFill>
                  <a:srgbClr val="DEB841"/>
                </a:solidFill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Haben Sie einen </a:t>
            </a:r>
            <a:r>
              <a:rPr lang="de-DE" sz="4800" i="1" u="sng" dirty="0">
                <a:solidFill>
                  <a:srgbClr val="DEB841"/>
                </a:solidFill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Kamin </a:t>
            </a:r>
            <a:r>
              <a:rPr lang="de-DE" sz="4800" u="sng" dirty="0">
                <a:solidFill>
                  <a:srgbClr val="DEB841"/>
                </a:solidFill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und benutzen Sie ihn bevorzu</a:t>
            </a:r>
            <a:r>
              <a:rPr lang="de-DE" sz="4800" dirty="0">
                <a:solidFill>
                  <a:srgbClr val="DEB841"/>
                </a:solidFill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g</a:t>
            </a:r>
            <a:r>
              <a:rPr lang="de-DE" sz="4800" u="sng" dirty="0">
                <a:solidFill>
                  <a:srgbClr val="DEB841"/>
                </a:solidFill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t zu der </a:t>
            </a:r>
            <a:r>
              <a:rPr lang="de-DE" sz="4800" i="1" u="sng" dirty="0">
                <a:solidFill>
                  <a:srgbClr val="DEB841"/>
                </a:solidFill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Heizun</a:t>
            </a:r>
            <a:r>
              <a:rPr lang="de-DE" sz="4800" i="1" dirty="0">
                <a:solidFill>
                  <a:srgbClr val="DEB841"/>
                </a:solidFill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g</a:t>
            </a:r>
            <a:r>
              <a:rPr lang="de-DE" sz="4800" u="sng" dirty="0">
                <a:solidFill>
                  <a:srgbClr val="DEB841"/>
                </a:solidFill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?</a:t>
            </a:r>
            <a:endParaRPr lang="de-DE" sz="2400" u="sng" dirty="0">
              <a:solidFill>
                <a:srgbClr val="DEB841"/>
              </a:solidFill>
              <a:effectLst/>
              <a:latin typeface="Futura Medium" panose="020B0602020204020303" pitchFamily="34" charset="-79"/>
              <a:ea typeface="Times New Roman" panose="02020603050405020304" pitchFamily="18" charset="0"/>
              <a:cs typeface="Futura Medium" panose="020B0602020204020303" pitchFamily="34" charset="-79"/>
            </a:endParaRPr>
          </a:p>
        </p:txBody>
      </p:sp>
      <p:sp>
        <p:nvSpPr>
          <p:cNvPr id="15" name="! Ja">
            <a:extLst>
              <a:ext uri="{FF2B5EF4-FFF2-40B4-BE49-F238E27FC236}">
                <a16:creationId xmlns:a16="http://schemas.microsoft.com/office/drawing/2014/main" id="{FD1105B4-AB95-9B40-9556-FC64E4A12F8B}"/>
              </a:ext>
            </a:extLst>
          </p:cNvPr>
          <p:cNvSpPr txBox="1"/>
          <p:nvPr/>
        </p:nvSpPr>
        <p:spPr>
          <a:xfrm>
            <a:off x="951342" y="3465416"/>
            <a:ext cx="22926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>
                <a:solidFill>
                  <a:srgbClr val="ABEBD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„Ja“</a:t>
            </a:r>
          </a:p>
        </p:txBody>
      </p:sp>
      <p:sp>
        <p:nvSpPr>
          <p:cNvPr id="16" name="! Nein">
            <a:extLst>
              <a:ext uri="{FF2B5EF4-FFF2-40B4-BE49-F238E27FC236}">
                <a16:creationId xmlns:a16="http://schemas.microsoft.com/office/drawing/2014/main" id="{4762AA25-6C82-2C46-82B4-3921A69E3156}"/>
              </a:ext>
            </a:extLst>
          </p:cNvPr>
          <p:cNvSpPr txBox="1"/>
          <p:nvPr/>
        </p:nvSpPr>
        <p:spPr>
          <a:xfrm>
            <a:off x="8416944" y="3491459"/>
            <a:ext cx="35176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>
                <a:solidFill>
                  <a:srgbClr val="ABEBD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„Nein“</a:t>
            </a:r>
          </a:p>
        </p:txBody>
      </p:sp>
      <p:pic>
        <p:nvPicPr>
          <p:cNvPr id="19" name="! Kamin Statistik">
            <a:extLst>
              <a:ext uri="{FF2B5EF4-FFF2-40B4-BE49-F238E27FC236}">
                <a16:creationId xmlns:a16="http://schemas.microsoft.com/office/drawing/2014/main" id="{A6A1877F-E4EF-F04E-A6F0-D1BF5486D7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0305" y="2367484"/>
            <a:ext cx="3571389" cy="3571389"/>
          </a:xfrm>
          <a:prstGeom prst="rect">
            <a:avLst/>
          </a:prstGeom>
        </p:spPr>
      </p:pic>
      <p:sp>
        <p:nvSpPr>
          <p:cNvPr id="20" name="! 46%">
            <a:extLst>
              <a:ext uri="{FF2B5EF4-FFF2-40B4-BE49-F238E27FC236}">
                <a16:creationId xmlns:a16="http://schemas.microsoft.com/office/drawing/2014/main" id="{AB4E0322-A49A-A947-9B0E-4B947F56234A}"/>
              </a:ext>
            </a:extLst>
          </p:cNvPr>
          <p:cNvSpPr txBox="1"/>
          <p:nvPr/>
        </p:nvSpPr>
        <p:spPr>
          <a:xfrm>
            <a:off x="4666466" y="3844498"/>
            <a:ext cx="1178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46%</a:t>
            </a:r>
          </a:p>
        </p:txBody>
      </p:sp>
      <p:sp>
        <p:nvSpPr>
          <p:cNvPr id="21" name="! 54%">
            <a:extLst>
              <a:ext uri="{FF2B5EF4-FFF2-40B4-BE49-F238E27FC236}">
                <a16:creationId xmlns:a16="http://schemas.microsoft.com/office/drawing/2014/main" id="{6FA218CF-CBF1-9547-A4BF-DEDB522D3E9C}"/>
              </a:ext>
            </a:extLst>
          </p:cNvPr>
          <p:cNvSpPr txBox="1"/>
          <p:nvPr/>
        </p:nvSpPr>
        <p:spPr>
          <a:xfrm>
            <a:off x="6397397" y="3830012"/>
            <a:ext cx="1167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54%</a:t>
            </a:r>
          </a:p>
        </p:txBody>
      </p:sp>
      <p:sp>
        <p:nvSpPr>
          <p:cNvPr id="22" name="! Trockner">
            <a:extLst>
              <a:ext uri="{FF2B5EF4-FFF2-40B4-BE49-F238E27FC236}">
                <a16:creationId xmlns:a16="http://schemas.microsoft.com/office/drawing/2014/main" id="{E0827FDC-E262-DC45-9738-A54BB9753D86}"/>
              </a:ext>
            </a:extLst>
          </p:cNvPr>
          <p:cNvSpPr/>
          <p:nvPr/>
        </p:nvSpPr>
        <p:spPr>
          <a:xfrm>
            <a:off x="-12643496" y="0"/>
            <a:ext cx="96080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5400" u="sng" dirty="0">
                <a:solidFill>
                  <a:srgbClr val="42113C"/>
                </a:solidFill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Benutzen Sie einen Trockner?</a:t>
            </a:r>
            <a:r>
              <a:rPr lang="de-DE" sz="5400" u="sng" dirty="0">
                <a:solidFill>
                  <a:srgbClr val="42113C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</a:p>
        </p:txBody>
      </p:sp>
      <p:pic>
        <p:nvPicPr>
          <p:cNvPr id="23" name="! Trockner Statistik">
            <a:extLst>
              <a:ext uri="{FF2B5EF4-FFF2-40B4-BE49-F238E27FC236}">
                <a16:creationId xmlns:a16="http://schemas.microsoft.com/office/drawing/2014/main" id="{F21F2C0B-51AA-2041-A12E-243966EEA8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728632">
            <a:off x="3719284" y="7327128"/>
            <a:ext cx="4753429" cy="4753429"/>
          </a:xfrm>
          <a:prstGeom prst="rect">
            <a:avLst/>
          </a:prstGeom>
        </p:spPr>
      </p:pic>
      <p:sp>
        <p:nvSpPr>
          <p:cNvPr id="24" name="! 55%">
            <a:extLst>
              <a:ext uri="{FF2B5EF4-FFF2-40B4-BE49-F238E27FC236}">
                <a16:creationId xmlns:a16="http://schemas.microsoft.com/office/drawing/2014/main" id="{E8E47AC3-7B55-AF42-8E29-DD5CF8052203}"/>
              </a:ext>
            </a:extLst>
          </p:cNvPr>
          <p:cNvSpPr txBox="1"/>
          <p:nvPr/>
        </p:nvSpPr>
        <p:spPr>
          <a:xfrm>
            <a:off x="-5876024" y="2828835"/>
            <a:ext cx="21723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200" u="sng" dirty="0">
                <a:solidFill>
                  <a:srgbClr val="00464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55%</a:t>
            </a:r>
          </a:p>
        </p:txBody>
      </p:sp>
      <p:sp>
        <p:nvSpPr>
          <p:cNvPr id="25" name="! 45%">
            <a:extLst>
              <a:ext uri="{FF2B5EF4-FFF2-40B4-BE49-F238E27FC236}">
                <a16:creationId xmlns:a16="http://schemas.microsoft.com/office/drawing/2014/main" id="{C10A7B4A-C862-1548-8526-C142469D20AD}"/>
              </a:ext>
            </a:extLst>
          </p:cNvPr>
          <p:cNvSpPr txBox="1"/>
          <p:nvPr/>
        </p:nvSpPr>
        <p:spPr>
          <a:xfrm>
            <a:off x="14809438" y="2828834"/>
            <a:ext cx="21723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200" u="sng" dirty="0">
                <a:solidFill>
                  <a:srgbClr val="00464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45%</a:t>
            </a:r>
          </a:p>
        </p:txBody>
      </p:sp>
    </p:spTree>
    <p:extLst>
      <p:ext uri="{BB962C8B-B14F-4D97-AF65-F5344CB8AC3E}">
        <p14:creationId xmlns:p14="http://schemas.microsoft.com/office/powerpoint/2010/main" val="30671595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0" grpId="0"/>
      <p:bldP spid="2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 Kamin Heizung Überschrift">
            <a:extLst>
              <a:ext uri="{FF2B5EF4-FFF2-40B4-BE49-F238E27FC236}">
                <a16:creationId xmlns:a16="http://schemas.microsoft.com/office/drawing/2014/main" id="{5C09E090-EEFF-5F47-8E38-15C6BE13A6FA}"/>
              </a:ext>
            </a:extLst>
          </p:cNvPr>
          <p:cNvSpPr/>
          <p:nvPr/>
        </p:nvSpPr>
        <p:spPr>
          <a:xfrm>
            <a:off x="12541225" y="0"/>
            <a:ext cx="11254154" cy="1888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5000"/>
              </a:lnSpc>
            </a:pPr>
            <a:r>
              <a:rPr lang="de-DE" dirty="0">
                <a:solidFill>
                  <a:srgbClr val="000000"/>
                </a:solidFill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 </a:t>
            </a:r>
            <a:endParaRPr lang="de-DE" sz="1000" dirty="0">
              <a:latin typeface="Futura Medium" panose="020B0602020204020303" pitchFamily="34" charset="-79"/>
              <a:ea typeface="Times New Roman" panose="02020603050405020304" pitchFamily="18" charset="0"/>
              <a:cs typeface="Futura Medium" panose="020B0602020204020303" pitchFamily="34" charset="-79"/>
            </a:endParaRPr>
          </a:p>
          <a:p>
            <a:pPr lvl="0" algn="ctr">
              <a:lnSpc>
                <a:spcPct val="105000"/>
              </a:lnSpc>
              <a:spcAft>
                <a:spcPts val="1000"/>
              </a:spcAft>
            </a:pPr>
            <a:r>
              <a:rPr lang="de-DE" sz="4800" u="sng" dirty="0">
                <a:solidFill>
                  <a:srgbClr val="DEB841"/>
                </a:solidFill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Haben Sie einen </a:t>
            </a:r>
            <a:r>
              <a:rPr lang="de-DE" sz="4800" i="1" u="sng" dirty="0">
                <a:solidFill>
                  <a:srgbClr val="DEB841"/>
                </a:solidFill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Kamin </a:t>
            </a:r>
            <a:r>
              <a:rPr lang="de-DE" sz="4800" u="sng" dirty="0">
                <a:solidFill>
                  <a:srgbClr val="DEB841"/>
                </a:solidFill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und benutzen Sie ihn bevorzu</a:t>
            </a:r>
            <a:r>
              <a:rPr lang="de-DE" sz="4800" dirty="0">
                <a:solidFill>
                  <a:srgbClr val="DEB841"/>
                </a:solidFill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g</a:t>
            </a:r>
            <a:r>
              <a:rPr lang="de-DE" sz="4800" u="sng" dirty="0">
                <a:solidFill>
                  <a:srgbClr val="DEB841"/>
                </a:solidFill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t zu der </a:t>
            </a:r>
            <a:r>
              <a:rPr lang="de-DE" sz="4800" i="1" u="sng" dirty="0">
                <a:solidFill>
                  <a:srgbClr val="DEB841"/>
                </a:solidFill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Heizun</a:t>
            </a:r>
            <a:r>
              <a:rPr lang="de-DE" sz="4800" i="1" dirty="0">
                <a:solidFill>
                  <a:srgbClr val="DEB841"/>
                </a:solidFill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g</a:t>
            </a:r>
            <a:r>
              <a:rPr lang="de-DE" sz="4800" u="sng" dirty="0">
                <a:solidFill>
                  <a:srgbClr val="DEB841"/>
                </a:solidFill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?</a:t>
            </a:r>
            <a:endParaRPr lang="de-DE" sz="2400" u="sng" dirty="0">
              <a:solidFill>
                <a:srgbClr val="DEB841"/>
              </a:solidFill>
              <a:effectLst/>
              <a:latin typeface="Futura Medium" panose="020B0602020204020303" pitchFamily="34" charset="-79"/>
              <a:ea typeface="Times New Roman" panose="02020603050405020304" pitchFamily="18" charset="0"/>
              <a:cs typeface="Futura Medium" panose="020B0602020204020303" pitchFamily="34" charset="-79"/>
            </a:endParaRPr>
          </a:p>
        </p:txBody>
      </p:sp>
      <p:sp>
        <p:nvSpPr>
          <p:cNvPr id="15" name="! Ja">
            <a:extLst>
              <a:ext uri="{FF2B5EF4-FFF2-40B4-BE49-F238E27FC236}">
                <a16:creationId xmlns:a16="http://schemas.microsoft.com/office/drawing/2014/main" id="{FD1105B4-AB95-9B40-9556-FC64E4A12F8B}"/>
              </a:ext>
            </a:extLst>
          </p:cNvPr>
          <p:cNvSpPr txBox="1"/>
          <p:nvPr/>
        </p:nvSpPr>
        <p:spPr>
          <a:xfrm>
            <a:off x="-3043142" y="10662279"/>
            <a:ext cx="22926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>
                <a:solidFill>
                  <a:srgbClr val="ABEBD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„Ja“</a:t>
            </a:r>
          </a:p>
        </p:txBody>
      </p:sp>
      <p:sp>
        <p:nvSpPr>
          <p:cNvPr id="16" name="! Nein">
            <a:extLst>
              <a:ext uri="{FF2B5EF4-FFF2-40B4-BE49-F238E27FC236}">
                <a16:creationId xmlns:a16="http://schemas.microsoft.com/office/drawing/2014/main" id="{4762AA25-6C82-2C46-82B4-3921A69E3156}"/>
              </a:ext>
            </a:extLst>
          </p:cNvPr>
          <p:cNvSpPr txBox="1"/>
          <p:nvPr/>
        </p:nvSpPr>
        <p:spPr>
          <a:xfrm>
            <a:off x="12541225" y="10662279"/>
            <a:ext cx="35176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>
                <a:solidFill>
                  <a:srgbClr val="ABEBD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„Nein“</a:t>
            </a:r>
          </a:p>
        </p:txBody>
      </p:sp>
      <p:pic>
        <p:nvPicPr>
          <p:cNvPr id="19" name="! Kamin Statistik">
            <a:extLst>
              <a:ext uri="{FF2B5EF4-FFF2-40B4-BE49-F238E27FC236}">
                <a16:creationId xmlns:a16="http://schemas.microsoft.com/office/drawing/2014/main" id="{A6A1877F-E4EF-F04E-A6F0-D1BF5486D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466" y="9538303"/>
            <a:ext cx="3571389" cy="3571389"/>
          </a:xfrm>
          <a:prstGeom prst="rect">
            <a:avLst/>
          </a:prstGeom>
        </p:spPr>
      </p:pic>
      <p:sp>
        <p:nvSpPr>
          <p:cNvPr id="20" name="! 46%">
            <a:extLst>
              <a:ext uri="{FF2B5EF4-FFF2-40B4-BE49-F238E27FC236}">
                <a16:creationId xmlns:a16="http://schemas.microsoft.com/office/drawing/2014/main" id="{AB4E0322-A49A-A947-9B0E-4B947F56234A}"/>
              </a:ext>
            </a:extLst>
          </p:cNvPr>
          <p:cNvSpPr txBox="1"/>
          <p:nvPr/>
        </p:nvSpPr>
        <p:spPr>
          <a:xfrm>
            <a:off x="5003474" y="11093203"/>
            <a:ext cx="1178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46%</a:t>
            </a:r>
          </a:p>
        </p:txBody>
      </p:sp>
      <p:sp>
        <p:nvSpPr>
          <p:cNvPr id="21" name="! 54%">
            <a:extLst>
              <a:ext uri="{FF2B5EF4-FFF2-40B4-BE49-F238E27FC236}">
                <a16:creationId xmlns:a16="http://schemas.microsoft.com/office/drawing/2014/main" id="{6FA218CF-CBF1-9547-A4BF-DEDB522D3E9C}"/>
              </a:ext>
            </a:extLst>
          </p:cNvPr>
          <p:cNvSpPr txBox="1"/>
          <p:nvPr/>
        </p:nvSpPr>
        <p:spPr>
          <a:xfrm>
            <a:off x="6734405" y="11078717"/>
            <a:ext cx="1167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54%</a:t>
            </a:r>
          </a:p>
        </p:txBody>
      </p:sp>
      <p:sp>
        <p:nvSpPr>
          <p:cNvPr id="2" name="! Trockner">
            <a:extLst>
              <a:ext uri="{FF2B5EF4-FFF2-40B4-BE49-F238E27FC236}">
                <a16:creationId xmlns:a16="http://schemas.microsoft.com/office/drawing/2014/main" id="{1517E6E7-061F-8B48-9FEC-10281D4B4261}"/>
              </a:ext>
            </a:extLst>
          </p:cNvPr>
          <p:cNvSpPr/>
          <p:nvPr/>
        </p:nvSpPr>
        <p:spPr>
          <a:xfrm>
            <a:off x="1291960" y="20774"/>
            <a:ext cx="96080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5400" u="sng" dirty="0">
                <a:solidFill>
                  <a:srgbClr val="42113C"/>
                </a:solidFill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Benutzen Sie einen Trockner?</a:t>
            </a:r>
            <a:r>
              <a:rPr lang="de-DE" sz="5400" u="sng" dirty="0">
                <a:solidFill>
                  <a:srgbClr val="42113C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</a:p>
        </p:txBody>
      </p:sp>
      <p:pic>
        <p:nvPicPr>
          <p:cNvPr id="6" name="! Trockner Statistik">
            <a:extLst>
              <a:ext uri="{FF2B5EF4-FFF2-40B4-BE49-F238E27FC236}">
                <a16:creationId xmlns:a16="http://schemas.microsoft.com/office/drawing/2014/main" id="{82ABE717-EF33-5E49-9A4A-8A615153D3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1986" y="1888209"/>
            <a:ext cx="3940348" cy="3940348"/>
          </a:xfrm>
          <a:prstGeom prst="rect">
            <a:avLst/>
          </a:prstGeom>
        </p:spPr>
      </p:pic>
      <p:sp>
        <p:nvSpPr>
          <p:cNvPr id="7" name="! 45%">
            <a:extLst>
              <a:ext uri="{FF2B5EF4-FFF2-40B4-BE49-F238E27FC236}">
                <a16:creationId xmlns:a16="http://schemas.microsoft.com/office/drawing/2014/main" id="{1C479BFB-AA73-FF44-87B4-E1E16C234F31}"/>
              </a:ext>
            </a:extLst>
          </p:cNvPr>
          <p:cNvSpPr txBox="1"/>
          <p:nvPr/>
        </p:nvSpPr>
        <p:spPr>
          <a:xfrm>
            <a:off x="9224580" y="2959990"/>
            <a:ext cx="21723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200" u="sng" dirty="0">
                <a:solidFill>
                  <a:srgbClr val="00464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45%</a:t>
            </a:r>
          </a:p>
        </p:txBody>
      </p:sp>
      <p:sp>
        <p:nvSpPr>
          <p:cNvPr id="17" name="! 55%">
            <a:extLst>
              <a:ext uri="{FF2B5EF4-FFF2-40B4-BE49-F238E27FC236}">
                <a16:creationId xmlns:a16="http://schemas.microsoft.com/office/drawing/2014/main" id="{231A7D63-7ECA-0B49-BF6B-4CDE073E23B2}"/>
              </a:ext>
            </a:extLst>
          </p:cNvPr>
          <p:cNvSpPr txBox="1"/>
          <p:nvPr/>
        </p:nvSpPr>
        <p:spPr>
          <a:xfrm>
            <a:off x="1291960" y="2949758"/>
            <a:ext cx="21723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200" u="sng" dirty="0">
                <a:solidFill>
                  <a:srgbClr val="00464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55%</a:t>
            </a:r>
          </a:p>
        </p:txBody>
      </p:sp>
      <p:sp>
        <p:nvSpPr>
          <p:cNvPr id="9" name="! Nein">
            <a:extLst>
              <a:ext uri="{FF2B5EF4-FFF2-40B4-BE49-F238E27FC236}">
                <a16:creationId xmlns:a16="http://schemas.microsoft.com/office/drawing/2014/main" id="{C7B89A1E-2499-684E-B3F7-D61EED992903}"/>
              </a:ext>
            </a:extLst>
          </p:cNvPr>
          <p:cNvSpPr txBox="1"/>
          <p:nvPr/>
        </p:nvSpPr>
        <p:spPr>
          <a:xfrm>
            <a:off x="1510352" y="3226757"/>
            <a:ext cx="17136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u="sng" dirty="0">
                <a:solidFill>
                  <a:srgbClr val="00464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Nein</a:t>
            </a:r>
          </a:p>
        </p:txBody>
      </p:sp>
      <p:sp>
        <p:nvSpPr>
          <p:cNvPr id="18" name="! Ja">
            <a:extLst>
              <a:ext uri="{FF2B5EF4-FFF2-40B4-BE49-F238E27FC236}">
                <a16:creationId xmlns:a16="http://schemas.microsoft.com/office/drawing/2014/main" id="{FA8A19A5-3FAF-8845-9560-1D7DC8CEF869}"/>
              </a:ext>
            </a:extLst>
          </p:cNvPr>
          <p:cNvSpPr txBox="1"/>
          <p:nvPr/>
        </p:nvSpPr>
        <p:spPr>
          <a:xfrm>
            <a:off x="9868987" y="3226757"/>
            <a:ext cx="8835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u="sng" dirty="0">
                <a:solidFill>
                  <a:srgbClr val="00464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Ja</a:t>
            </a:r>
          </a:p>
        </p:txBody>
      </p:sp>
      <p:pic>
        <p:nvPicPr>
          <p:cNvPr id="23" name="! Staatistik">
            <a:extLst>
              <a:ext uri="{FF2B5EF4-FFF2-40B4-BE49-F238E27FC236}">
                <a16:creationId xmlns:a16="http://schemas.microsoft.com/office/drawing/2014/main" id="{A427ECEF-B5B3-B345-9342-A1FC413B94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5085275" y="14542357"/>
            <a:ext cx="3196460" cy="3196460"/>
          </a:xfrm>
          <a:prstGeom prst="rect">
            <a:avLst/>
          </a:prstGeom>
        </p:spPr>
      </p:pic>
      <p:sp>
        <p:nvSpPr>
          <p:cNvPr id="24" name="! Kliamwandel Frage">
            <a:extLst>
              <a:ext uri="{FF2B5EF4-FFF2-40B4-BE49-F238E27FC236}">
                <a16:creationId xmlns:a16="http://schemas.microsoft.com/office/drawing/2014/main" id="{D9ACC33F-5804-8849-8798-9A9E8AFEC783}"/>
              </a:ext>
            </a:extLst>
          </p:cNvPr>
          <p:cNvSpPr/>
          <p:nvPr/>
        </p:nvSpPr>
        <p:spPr>
          <a:xfrm>
            <a:off x="-9377502" y="0"/>
            <a:ext cx="8798202" cy="159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5000"/>
              </a:lnSpc>
              <a:spcAft>
                <a:spcPts val="1000"/>
              </a:spcAft>
            </a:pPr>
            <a:r>
              <a:rPr lang="de-DE" sz="4800" u="sng" dirty="0">
                <a:solidFill>
                  <a:srgbClr val="A30000"/>
                </a:solidFill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Können Sie mir sa</a:t>
            </a:r>
            <a:r>
              <a:rPr lang="de-DE" sz="4800" dirty="0">
                <a:solidFill>
                  <a:srgbClr val="A30000"/>
                </a:solidFill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g</a:t>
            </a:r>
            <a:r>
              <a:rPr lang="de-DE" sz="4800" u="sng" dirty="0">
                <a:solidFill>
                  <a:srgbClr val="A30000"/>
                </a:solidFill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en, was der Klimawandel ist?</a:t>
            </a:r>
            <a:endParaRPr lang="de-DE" sz="2400" u="sng" dirty="0">
              <a:solidFill>
                <a:srgbClr val="A30000"/>
              </a:solidFill>
              <a:effectLst/>
              <a:latin typeface="Futura Medium" panose="020B0602020204020303" pitchFamily="34" charset="-79"/>
              <a:ea typeface="Times New Roman" panose="02020603050405020304" pitchFamily="18" charset="0"/>
              <a:cs typeface="Futura Medium" panose="020B0602020204020303" pitchFamily="34" charset="-79"/>
            </a:endParaRPr>
          </a:p>
        </p:txBody>
      </p:sp>
      <p:pic>
        <p:nvPicPr>
          <p:cNvPr id="25" name="! Grafik groß">
            <a:extLst>
              <a:ext uri="{FF2B5EF4-FFF2-40B4-BE49-F238E27FC236}">
                <a16:creationId xmlns:a16="http://schemas.microsoft.com/office/drawing/2014/main" id="{D8C37DED-5391-724F-AA7E-AE7B3EB202D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3148"/>
          <a:stretch/>
        </p:blipFill>
        <p:spPr>
          <a:xfrm rot="10019247">
            <a:off x="2753002" y="7040580"/>
            <a:ext cx="6858000" cy="45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6280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 -2.59259E-6 L -0.0039 -0.24236 " pathEditMode="relative" ptsTypes="AA">
                                      <p:cBhvr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59259E-6 L -2.08333E-6 -0.2423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13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9" grpId="0"/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ED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 Trockner">
            <a:extLst>
              <a:ext uri="{FF2B5EF4-FFF2-40B4-BE49-F238E27FC236}">
                <a16:creationId xmlns:a16="http://schemas.microsoft.com/office/drawing/2014/main" id="{1517E6E7-061F-8B48-9FEC-10281D4B4261}"/>
              </a:ext>
            </a:extLst>
          </p:cNvPr>
          <p:cNvSpPr/>
          <p:nvPr/>
        </p:nvSpPr>
        <p:spPr>
          <a:xfrm>
            <a:off x="12641333" y="0"/>
            <a:ext cx="96080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5400" u="sng" dirty="0">
                <a:solidFill>
                  <a:srgbClr val="42113C"/>
                </a:solidFill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Benutzen Sie einen Trockner?</a:t>
            </a:r>
            <a:r>
              <a:rPr lang="de-DE" sz="5400" u="sng" dirty="0">
                <a:solidFill>
                  <a:srgbClr val="42113C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</a:p>
        </p:txBody>
      </p:sp>
      <p:pic>
        <p:nvPicPr>
          <p:cNvPr id="6" name="! Trockner Statistik">
            <a:extLst>
              <a:ext uri="{FF2B5EF4-FFF2-40B4-BE49-F238E27FC236}">
                <a16:creationId xmlns:a16="http://schemas.microsoft.com/office/drawing/2014/main" id="{82ABE717-EF33-5E49-9A4A-8A615153D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177531">
            <a:off x="4125825" y="9425081"/>
            <a:ext cx="3940348" cy="3940348"/>
          </a:xfrm>
          <a:prstGeom prst="rect">
            <a:avLst/>
          </a:prstGeom>
        </p:spPr>
      </p:pic>
      <p:sp>
        <p:nvSpPr>
          <p:cNvPr id="9" name="! Nein">
            <a:extLst>
              <a:ext uri="{FF2B5EF4-FFF2-40B4-BE49-F238E27FC236}">
                <a16:creationId xmlns:a16="http://schemas.microsoft.com/office/drawing/2014/main" id="{C7B89A1E-2499-684E-B3F7-D61EED992903}"/>
              </a:ext>
            </a:extLst>
          </p:cNvPr>
          <p:cNvSpPr txBox="1"/>
          <p:nvPr/>
        </p:nvSpPr>
        <p:spPr>
          <a:xfrm>
            <a:off x="-2767195" y="3226757"/>
            <a:ext cx="17136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u="sng" dirty="0">
                <a:solidFill>
                  <a:srgbClr val="00464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Nein</a:t>
            </a:r>
          </a:p>
        </p:txBody>
      </p:sp>
      <p:sp>
        <p:nvSpPr>
          <p:cNvPr id="18" name="! Ja">
            <a:extLst>
              <a:ext uri="{FF2B5EF4-FFF2-40B4-BE49-F238E27FC236}">
                <a16:creationId xmlns:a16="http://schemas.microsoft.com/office/drawing/2014/main" id="{FA8A19A5-3FAF-8845-9560-1D7DC8CEF869}"/>
              </a:ext>
            </a:extLst>
          </p:cNvPr>
          <p:cNvSpPr txBox="1"/>
          <p:nvPr/>
        </p:nvSpPr>
        <p:spPr>
          <a:xfrm>
            <a:off x="14080769" y="3429000"/>
            <a:ext cx="8835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u="sng" dirty="0">
                <a:solidFill>
                  <a:srgbClr val="00464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Ja</a:t>
            </a:r>
          </a:p>
        </p:txBody>
      </p:sp>
      <p:sp>
        <p:nvSpPr>
          <p:cNvPr id="3" name="! Kliamwandel Frage">
            <a:extLst>
              <a:ext uri="{FF2B5EF4-FFF2-40B4-BE49-F238E27FC236}">
                <a16:creationId xmlns:a16="http://schemas.microsoft.com/office/drawing/2014/main" id="{7D574CBC-E0B9-1F4B-8558-4287E13B4E72}"/>
              </a:ext>
            </a:extLst>
          </p:cNvPr>
          <p:cNvSpPr/>
          <p:nvPr/>
        </p:nvSpPr>
        <p:spPr>
          <a:xfrm>
            <a:off x="1696898" y="187359"/>
            <a:ext cx="8798202" cy="159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5000"/>
              </a:lnSpc>
              <a:spcAft>
                <a:spcPts val="1000"/>
              </a:spcAft>
            </a:pPr>
            <a:r>
              <a:rPr lang="de-DE" sz="4800" u="sng" dirty="0">
                <a:solidFill>
                  <a:srgbClr val="A30000"/>
                </a:solidFill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Können Sie mir sa</a:t>
            </a:r>
            <a:r>
              <a:rPr lang="de-DE" sz="4800" dirty="0">
                <a:solidFill>
                  <a:srgbClr val="A30000"/>
                </a:solidFill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g</a:t>
            </a:r>
            <a:r>
              <a:rPr lang="de-DE" sz="4800" u="sng" dirty="0">
                <a:solidFill>
                  <a:srgbClr val="A30000"/>
                </a:solidFill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en, was der Klimawandel ist?</a:t>
            </a:r>
            <a:endParaRPr lang="de-DE" sz="2400" u="sng" dirty="0">
              <a:solidFill>
                <a:srgbClr val="A30000"/>
              </a:solidFill>
              <a:effectLst/>
              <a:latin typeface="Futura Medium" panose="020B0602020204020303" pitchFamily="34" charset="-79"/>
              <a:ea typeface="Times New Roman" panose="02020603050405020304" pitchFamily="18" charset="0"/>
              <a:cs typeface="Futura Medium" panose="020B0602020204020303" pitchFamily="34" charset="-79"/>
            </a:endParaRPr>
          </a:p>
        </p:txBody>
      </p:sp>
      <p:grpSp>
        <p:nvGrpSpPr>
          <p:cNvPr id="37" name="! Unterlegung links">
            <a:extLst>
              <a:ext uri="{FF2B5EF4-FFF2-40B4-BE49-F238E27FC236}">
                <a16:creationId xmlns:a16="http://schemas.microsoft.com/office/drawing/2014/main" id="{C2399276-A685-AA4C-8DF3-7DDBF4147FC3}"/>
              </a:ext>
            </a:extLst>
          </p:cNvPr>
          <p:cNvGrpSpPr/>
          <p:nvPr/>
        </p:nvGrpSpPr>
        <p:grpSpPr>
          <a:xfrm>
            <a:off x="-304969" y="2836382"/>
            <a:ext cx="3970416" cy="1704078"/>
            <a:chOff x="-304969" y="2836382"/>
            <a:chExt cx="3970416" cy="1704078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7999E5E-760C-9E49-8F2D-2E525E39A999}"/>
                </a:ext>
              </a:extLst>
            </p:cNvPr>
            <p:cNvSpPr/>
            <p:nvPr/>
          </p:nvSpPr>
          <p:spPr>
            <a:xfrm>
              <a:off x="1961370" y="2836383"/>
              <a:ext cx="1704077" cy="17040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78A63810-9B54-BC46-AAF7-294EC4B27F49}"/>
                </a:ext>
              </a:extLst>
            </p:cNvPr>
            <p:cNvSpPr/>
            <p:nvPr/>
          </p:nvSpPr>
          <p:spPr>
            <a:xfrm>
              <a:off x="-304969" y="2836382"/>
              <a:ext cx="3118377" cy="17040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33" name="! Grafik groß">
            <a:extLst>
              <a:ext uri="{FF2B5EF4-FFF2-40B4-BE49-F238E27FC236}">
                <a16:creationId xmlns:a16="http://schemas.microsoft.com/office/drawing/2014/main" id="{4C751204-C6CA-0948-BAA4-66E4393C5D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422" t="33148" r="24045" b="9204"/>
          <a:stretch/>
        </p:blipFill>
        <p:spPr>
          <a:xfrm rot="4796286">
            <a:off x="4410160" y="1995888"/>
            <a:ext cx="3808476" cy="3953505"/>
          </a:xfrm>
          <a:prstGeom prst="rect">
            <a:avLst/>
          </a:prstGeom>
        </p:spPr>
      </p:pic>
      <p:pic>
        <p:nvPicPr>
          <p:cNvPr id="29" name="! Grafik klein">
            <a:extLst>
              <a:ext uri="{FF2B5EF4-FFF2-40B4-BE49-F238E27FC236}">
                <a16:creationId xmlns:a16="http://schemas.microsoft.com/office/drawing/2014/main" id="{49600F82-1EC7-D742-8EDB-064529EDF09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0166" t="5105" r="21718" b="45850"/>
          <a:stretch>
            <a:fillRect/>
          </a:stretch>
        </p:blipFill>
        <p:spPr>
          <a:xfrm rot="4796901">
            <a:off x="6404603" y="2952376"/>
            <a:ext cx="2025033" cy="2605636"/>
          </a:xfrm>
          <a:custGeom>
            <a:avLst/>
            <a:gdLst>
              <a:gd name="connsiteX0" fmla="*/ 0 w 2614040"/>
              <a:gd name="connsiteY0" fmla="*/ 668898 h 3363519"/>
              <a:gd name="connsiteX1" fmla="*/ 2614040 w 2614040"/>
              <a:gd name="connsiteY1" fmla="*/ 0 h 3363519"/>
              <a:gd name="connsiteX2" fmla="*/ 605727 w 2614040"/>
              <a:gd name="connsiteY2" fmla="*/ 3363519 h 3363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4040" h="3363519">
                <a:moveTo>
                  <a:pt x="0" y="668898"/>
                </a:moveTo>
                <a:lnTo>
                  <a:pt x="2614040" y="0"/>
                </a:lnTo>
                <a:lnTo>
                  <a:pt x="605727" y="3363519"/>
                </a:lnTo>
                <a:close/>
              </a:path>
            </a:pathLst>
          </a:custGeom>
        </p:spPr>
      </p:pic>
      <p:sp>
        <p:nvSpPr>
          <p:cNvPr id="34" name="! Ja richtig">
            <a:extLst>
              <a:ext uri="{FF2B5EF4-FFF2-40B4-BE49-F238E27FC236}">
                <a16:creationId xmlns:a16="http://schemas.microsoft.com/office/drawing/2014/main" id="{707C63D4-FB2E-0141-AF67-BCDA21B2C867}"/>
              </a:ext>
            </a:extLst>
          </p:cNvPr>
          <p:cNvSpPr txBox="1"/>
          <p:nvPr/>
        </p:nvSpPr>
        <p:spPr>
          <a:xfrm>
            <a:off x="997397" y="2976720"/>
            <a:ext cx="218591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400" dirty="0">
                <a:solidFill>
                  <a:srgbClr val="823F8E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Ja</a:t>
            </a:r>
          </a:p>
          <a:p>
            <a:pPr algn="ctr"/>
            <a:r>
              <a:rPr lang="de-DE" sz="4400" dirty="0">
                <a:solidFill>
                  <a:srgbClr val="823F8E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(richtig)</a:t>
            </a:r>
          </a:p>
        </p:txBody>
      </p:sp>
      <p:grpSp>
        <p:nvGrpSpPr>
          <p:cNvPr id="38" name="! Unterlegung oben rchts">
            <a:extLst>
              <a:ext uri="{FF2B5EF4-FFF2-40B4-BE49-F238E27FC236}">
                <a16:creationId xmlns:a16="http://schemas.microsoft.com/office/drawing/2014/main" id="{9937BAF8-7339-E240-8EC1-D724F321FFA8}"/>
              </a:ext>
            </a:extLst>
          </p:cNvPr>
          <p:cNvGrpSpPr/>
          <p:nvPr/>
        </p:nvGrpSpPr>
        <p:grpSpPr>
          <a:xfrm rot="10800000">
            <a:off x="8670917" y="1833759"/>
            <a:ext cx="3970416" cy="1704078"/>
            <a:chOff x="-304969" y="2836382"/>
            <a:chExt cx="3970416" cy="1704078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77E1DBE-ABED-C14B-94AD-789BFBB9E734}"/>
                </a:ext>
              </a:extLst>
            </p:cNvPr>
            <p:cNvSpPr/>
            <p:nvPr/>
          </p:nvSpPr>
          <p:spPr>
            <a:xfrm>
              <a:off x="1961370" y="2836383"/>
              <a:ext cx="1704077" cy="17040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Rechteck 39">
              <a:extLst>
                <a:ext uri="{FF2B5EF4-FFF2-40B4-BE49-F238E27FC236}">
                  <a16:creationId xmlns:a16="http://schemas.microsoft.com/office/drawing/2014/main" id="{8AD60BF0-B191-6B45-8FDE-4376E5DCA43E}"/>
                </a:ext>
              </a:extLst>
            </p:cNvPr>
            <p:cNvSpPr/>
            <p:nvPr/>
          </p:nvSpPr>
          <p:spPr>
            <a:xfrm>
              <a:off x="-304969" y="2836382"/>
              <a:ext cx="3118377" cy="17040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1" name="! Ja Falsch">
            <a:extLst>
              <a:ext uri="{FF2B5EF4-FFF2-40B4-BE49-F238E27FC236}">
                <a16:creationId xmlns:a16="http://schemas.microsoft.com/office/drawing/2014/main" id="{2BD5C0B3-952F-4D4B-97B6-34C5C3B990BD}"/>
              </a:ext>
            </a:extLst>
          </p:cNvPr>
          <p:cNvSpPr txBox="1"/>
          <p:nvPr/>
        </p:nvSpPr>
        <p:spPr>
          <a:xfrm>
            <a:off x="9150118" y="1899071"/>
            <a:ext cx="207691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400" dirty="0">
                <a:solidFill>
                  <a:srgbClr val="EF5FA7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Ja</a:t>
            </a:r>
          </a:p>
          <a:p>
            <a:pPr algn="ctr"/>
            <a:r>
              <a:rPr lang="de-DE" sz="4400" dirty="0">
                <a:solidFill>
                  <a:srgbClr val="EF5FA7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(falsch)</a:t>
            </a:r>
          </a:p>
        </p:txBody>
      </p:sp>
      <p:grpSp>
        <p:nvGrpSpPr>
          <p:cNvPr id="42" name="! Unterlegung unten rechts">
            <a:extLst>
              <a:ext uri="{FF2B5EF4-FFF2-40B4-BE49-F238E27FC236}">
                <a16:creationId xmlns:a16="http://schemas.microsoft.com/office/drawing/2014/main" id="{040C193F-AE84-C047-A760-4E4D1BBCCA82}"/>
              </a:ext>
            </a:extLst>
          </p:cNvPr>
          <p:cNvGrpSpPr/>
          <p:nvPr/>
        </p:nvGrpSpPr>
        <p:grpSpPr>
          <a:xfrm rot="10800000">
            <a:off x="9096936" y="4423270"/>
            <a:ext cx="3970416" cy="1704078"/>
            <a:chOff x="-304969" y="2836382"/>
            <a:chExt cx="3970416" cy="1704078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EDF46416-0E0F-F046-8997-833BDACFFBCB}"/>
                </a:ext>
              </a:extLst>
            </p:cNvPr>
            <p:cNvSpPr/>
            <p:nvPr/>
          </p:nvSpPr>
          <p:spPr>
            <a:xfrm>
              <a:off x="1961370" y="2836383"/>
              <a:ext cx="1704077" cy="17040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Rechteck 43">
              <a:extLst>
                <a:ext uri="{FF2B5EF4-FFF2-40B4-BE49-F238E27FC236}">
                  <a16:creationId xmlns:a16="http://schemas.microsoft.com/office/drawing/2014/main" id="{DB9C20D8-2E45-5E4B-BF76-C5BAC0355995}"/>
                </a:ext>
              </a:extLst>
            </p:cNvPr>
            <p:cNvSpPr/>
            <p:nvPr/>
          </p:nvSpPr>
          <p:spPr>
            <a:xfrm>
              <a:off x="-304969" y="2836382"/>
              <a:ext cx="3118377" cy="17040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5" name="! Nein">
            <a:extLst>
              <a:ext uri="{FF2B5EF4-FFF2-40B4-BE49-F238E27FC236}">
                <a16:creationId xmlns:a16="http://schemas.microsoft.com/office/drawing/2014/main" id="{0E42680F-DEE5-8548-99B9-C8AB582865D8}"/>
              </a:ext>
            </a:extLst>
          </p:cNvPr>
          <p:cNvSpPr txBox="1"/>
          <p:nvPr/>
        </p:nvSpPr>
        <p:spPr>
          <a:xfrm>
            <a:off x="9627099" y="4822994"/>
            <a:ext cx="17136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5400" dirty="0">
                <a:solidFill>
                  <a:srgbClr val="CC2A7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Nein</a:t>
            </a:r>
          </a:p>
        </p:txBody>
      </p:sp>
      <p:sp>
        <p:nvSpPr>
          <p:cNvPr id="47" name="! 80%">
            <a:extLst>
              <a:ext uri="{FF2B5EF4-FFF2-40B4-BE49-F238E27FC236}">
                <a16:creationId xmlns:a16="http://schemas.microsoft.com/office/drawing/2014/main" id="{6DABB8E6-2825-C043-8124-A63F77ED561E}"/>
              </a:ext>
            </a:extLst>
          </p:cNvPr>
          <p:cNvSpPr txBox="1"/>
          <p:nvPr/>
        </p:nvSpPr>
        <p:spPr>
          <a:xfrm>
            <a:off x="1501293" y="4466567"/>
            <a:ext cx="1178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rgbClr val="823F8E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90%</a:t>
            </a:r>
          </a:p>
        </p:txBody>
      </p:sp>
      <p:sp>
        <p:nvSpPr>
          <p:cNvPr id="48" name="! 2%">
            <a:extLst>
              <a:ext uri="{FF2B5EF4-FFF2-40B4-BE49-F238E27FC236}">
                <a16:creationId xmlns:a16="http://schemas.microsoft.com/office/drawing/2014/main" id="{4F695402-F7A8-324B-B60B-1AA25C4906CD}"/>
              </a:ext>
            </a:extLst>
          </p:cNvPr>
          <p:cNvSpPr txBox="1"/>
          <p:nvPr/>
        </p:nvSpPr>
        <p:spPr>
          <a:xfrm>
            <a:off x="9754922" y="3464287"/>
            <a:ext cx="893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rgbClr val="EF5FA7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2%</a:t>
            </a:r>
          </a:p>
        </p:txBody>
      </p:sp>
      <p:sp>
        <p:nvSpPr>
          <p:cNvPr id="49" name="! 8%">
            <a:extLst>
              <a:ext uri="{FF2B5EF4-FFF2-40B4-BE49-F238E27FC236}">
                <a16:creationId xmlns:a16="http://schemas.microsoft.com/office/drawing/2014/main" id="{65D24EC7-BEFD-B149-B8E3-5D40B9B8539D}"/>
              </a:ext>
            </a:extLst>
          </p:cNvPr>
          <p:cNvSpPr txBox="1"/>
          <p:nvPr/>
        </p:nvSpPr>
        <p:spPr>
          <a:xfrm>
            <a:off x="10048503" y="6111019"/>
            <a:ext cx="893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rgbClr val="CC2A7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8%</a:t>
            </a:r>
          </a:p>
        </p:txBody>
      </p:sp>
      <p:sp>
        <p:nvSpPr>
          <p:cNvPr id="50" name="! Was tun ">
            <a:extLst>
              <a:ext uri="{FF2B5EF4-FFF2-40B4-BE49-F238E27FC236}">
                <a16:creationId xmlns:a16="http://schemas.microsoft.com/office/drawing/2014/main" id="{1CDE116B-7267-1D4C-B3A7-F91CCA47EDF7}"/>
              </a:ext>
            </a:extLst>
          </p:cNvPr>
          <p:cNvSpPr txBox="1"/>
          <p:nvPr/>
        </p:nvSpPr>
        <p:spPr>
          <a:xfrm>
            <a:off x="-8849092" y="16168"/>
            <a:ext cx="81952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600" u="sng" dirty="0">
                <a:solidFill>
                  <a:srgbClr val="D3EEE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Was können </a:t>
            </a:r>
            <a:r>
              <a:rPr lang="de-DE" sz="6600" i="1" u="sng" dirty="0">
                <a:solidFill>
                  <a:srgbClr val="D3EEE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wir</a:t>
            </a:r>
            <a:r>
              <a:rPr lang="de-DE" sz="6600" u="sng" dirty="0">
                <a:solidFill>
                  <a:srgbClr val="D3EEE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tun?</a:t>
            </a:r>
          </a:p>
        </p:txBody>
      </p:sp>
      <p:sp>
        <p:nvSpPr>
          <p:cNvPr id="51" name="! 45%">
            <a:extLst>
              <a:ext uri="{FF2B5EF4-FFF2-40B4-BE49-F238E27FC236}">
                <a16:creationId xmlns:a16="http://schemas.microsoft.com/office/drawing/2014/main" id="{94251E4B-51D4-9947-B2A8-C95FB74C3FBA}"/>
              </a:ext>
            </a:extLst>
          </p:cNvPr>
          <p:cNvSpPr txBox="1"/>
          <p:nvPr/>
        </p:nvSpPr>
        <p:spPr>
          <a:xfrm>
            <a:off x="14080769" y="1784719"/>
            <a:ext cx="21723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200" u="sng" dirty="0">
                <a:solidFill>
                  <a:srgbClr val="00464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45%</a:t>
            </a:r>
          </a:p>
        </p:txBody>
      </p:sp>
      <p:sp>
        <p:nvSpPr>
          <p:cNvPr id="52" name="! 55%">
            <a:extLst>
              <a:ext uri="{FF2B5EF4-FFF2-40B4-BE49-F238E27FC236}">
                <a16:creationId xmlns:a16="http://schemas.microsoft.com/office/drawing/2014/main" id="{B1FBDD41-4A1D-7C4B-BB81-1DBB730D08CD}"/>
              </a:ext>
            </a:extLst>
          </p:cNvPr>
          <p:cNvSpPr txBox="1"/>
          <p:nvPr/>
        </p:nvSpPr>
        <p:spPr>
          <a:xfrm>
            <a:off x="-3292823" y="1752328"/>
            <a:ext cx="21723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200" u="sng" dirty="0">
                <a:solidFill>
                  <a:srgbClr val="00464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55%</a:t>
            </a:r>
          </a:p>
        </p:txBody>
      </p:sp>
    </p:spTree>
    <p:extLst>
      <p:ext uri="{BB962C8B-B14F-4D97-AF65-F5344CB8AC3E}">
        <p14:creationId xmlns:p14="http://schemas.microsoft.com/office/powerpoint/2010/main" val="14052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1" grpId="0"/>
      <p:bldP spid="45" grpId="0"/>
      <p:bldP spid="47" grpId="0"/>
      <p:bldP spid="48" grpId="0"/>
      <p:bldP spid="4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86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 Kliamwandel Frage">
            <a:extLst>
              <a:ext uri="{FF2B5EF4-FFF2-40B4-BE49-F238E27FC236}">
                <a16:creationId xmlns:a16="http://schemas.microsoft.com/office/drawing/2014/main" id="{7D574CBC-E0B9-1F4B-8558-4287E13B4E72}"/>
              </a:ext>
            </a:extLst>
          </p:cNvPr>
          <p:cNvSpPr/>
          <p:nvPr/>
        </p:nvSpPr>
        <p:spPr>
          <a:xfrm>
            <a:off x="12802584" y="21115"/>
            <a:ext cx="8798202" cy="159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5000"/>
              </a:lnSpc>
              <a:spcAft>
                <a:spcPts val="1000"/>
              </a:spcAft>
            </a:pPr>
            <a:r>
              <a:rPr lang="de-DE" sz="4800" u="sng" dirty="0">
                <a:solidFill>
                  <a:srgbClr val="A30000"/>
                </a:solidFill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Können Sie mir sa</a:t>
            </a:r>
            <a:r>
              <a:rPr lang="de-DE" sz="4800" dirty="0">
                <a:solidFill>
                  <a:srgbClr val="A30000"/>
                </a:solidFill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g</a:t>
            </a:r>
            <a:r>
              <a:rPr lang="de-DE" sz="4800" u="sng" dirty="0">
                <a:solidFill>
                  <a:srgbClr val="A30000"/>
                </a:solidFill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en, was der Klimawandel ist?</a:t>
            </a:r>
            <a:endParaRPr lang="de-DE" sz="2400" u="sng" dirty="0">
              <a:solidFill>
                <a:srgbClr val="A30000"/>
              </a:solidFill>
              <a:effectLst/>
              <a:latin typeface="Futura Medium" panose="020B0602020204020303" pitchFamily="34" charset="-79"/>
              <a:ea typeface="Times New Roman" panose="02020603050405020304" pitchFamily="18" charset="0"/>
              <a:cs typeface="Futura Medium" panose="020B0602020204020303" pitchFamily="34" charset="-79"/>
            </a:endParaRPr>
          </a:p>
        </p:txBody>
      </p:sp>
      <p:grpSp>
        <p:nvGrpSpPr>
          <p:cNvPr id="37" name="! Unterlegung links">
            <a:extLst>
              <a:ext uri="{FF2B5EF4-FFF2-40B4-BE49-F238E27FC236}">
                <a16:creationId xmlns:a16="http://schemas.microsoft.com/office/drawing/2014/main" id="{C2399276-A685-AA4C-8DF3-7DDBF4147FC3}"/>
              </a:ext>
            </a:extLst>
          </p:cNvPr>
          <p:cNvGrpSpPr/>
          <p:nvPr/>
        </p:nvGrpSpPr>
        <p:grpSpPr>
          <a:xfrm>
            <a:off x="-11050307" y="2946756"/>
            <a:ext cx="3970416" cy="1704078"/>
            <a:chOff x="-304969" y="2836382"/>
            <a:chExt cx="3970416" cy="1704078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7999E5E-760C-9E49-8F2D-2E525E39A999}"/>
                </a:ext>
              </a:extLst>
            </p:cNvPr>
            <p:cNvSpPr/>
            <p:nvPr/>
          </p:nvSpPr>
          <p:spPr>
            <a:xfrm>
              <a:off x="1961370" y="2836383"/>
              <a:ext cx="1704077" cy="17040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78A63810-9B54-BC46-AAF7-294EC4B27F49}"/>
                </a:ext>
              </a:extLst>
            </p:cNvPr>
            <p:cNvSpPr/>
            <p:nvPr/>
          </p:nvSpPr>
          <p:spPr>
            <a:xfrm>
              <a:off x="-304969" y="2836382"/>
              <a:ext cx="3118377" cy="17040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33" name="! Grafik groß">
            <a:extLst>
              <a:ext uri="{FF2B5EF4-FFF2-40B4-BE49-F238E27FC236}">
                <a16:creationId xmlns:a16="http://schemas.microsoft.com/office/drawing/2014/main" id="{4C751204-C6CA-0948-BAA4-66E4393C5D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22" t="33148" r="24045" b="9204"/>
          <a:stretch/>
        </p:blipFill>
        <p:spPr>
          <a:xfrm rot="4796286">
            <a:off x="-6078770" y="1822041"/>
            <a:ext cx="3808476" cy="395350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0BAEE44-E56B-0D41-BBF6-D60EC7ECDD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2450" y="1922078"/>
            <a:ext cx="3753430" cy="3753430"/>
          </a:xfrm>
          <a:prstGeom prst="rect">
            <a:avLst/>
          </a:prstGeom>
        </p:spPr>
      </p:pic>
      <p:pic>
        <p:nvPicPr>
          <p:cNvPr id="29" name="! Grafik klein">
            <a:extLst>
              <a:ext uri="{FF2B5EF4-FFF2-40B4-BE49-F238E27FC236}">
                <a16:creationId xmlns:a16="http://schemas.microsoft.com/office/drawing/2014/main" id="{49600F82-1EC7-D742-8EDB-064529EDF09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0166" t="5105" r="21718" b="45850"/>
          <a:stretch>
            <a:fillRect/>
          </a:stretch>
        </p:blipFill>
        <p:spPr>
          <a:xfrm rot="4796901">
            <a:off x="15603246" y="3087907"/>
            <a:ext cx="2025033" cy="2605636"/>
          </a:xfrm>
          <a:custGeom>
            <a:avLst/>
            <a:gdLst>
              <a:gd name="connsiteX0" fmla="*/ 0 w 2614040"/>
              <a:gd name="connsiteY0" fmla="*/ 668898 h 3363519"/>
              <a:gd name="connsiteX1" fmla="*/ 2614040 w 2614040"/>
              <a:gd name="connsiteY1" fmla="*/ 0 h 3363519"/>
              <a:gd name="connsiteX2" fmla="*/ 605727 w 2614040"/>
              <a:gd name="connsiteY2" fmla="*/ 3363519 h 3363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4040" h="3363519">
                <a:moveTo>
                  <a:pt x="0" y="668898"/>
                </a:moveTo>
                <a:lnTo>
                  <a:pt x="2614040" y="0"/>
                </a:lnTo>
                <a:lnTo>
                  <a:pt x="605727" y="3363519"/>
                </a:lnTo>
                <a:close/>
              </a:path>
            </a:pathLst>
          </a:custGeom>
        </p:spPr>
      </p:pic>
      <p:sp>
        <p:nvSpPr>
          <p:cNvPr id="34" name="! Ja richtig">
            <a:extLst>
              <a:ext uri="{FF2B5EF4-FFF2-40B4-BE49-F238E27FC236}">
                <a16:creationId xmlns:a16="http://schemas.microsoft.com/office/drawing/2014/main" id="{707C63D4-FB2E-0141-AF67-BCDA21B2C867}"/>
              </a:ext>
            </a:extLst>
          </p:cNvPr>
          <p:cNvSpPr txBox="1"/>
          <p:nvPr/>
        </p:nvSpPr>
        <p:spPr>
          <a:xfrm>
            <a:off x="-10085441" y="3075520"/>
            <a:ext cx="218591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400" dirty="0">
                <a:solidFill>
                  <a:srgbClr val="823F8E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Ja</a:t>
            </a:r>
          </a:p>
          <a:p>
            <a:pPr algn="ctr"/>
            <a:r>
              <a:rPr lang="de-DE" sz="4400" dirty="0">
                <a:solidFill>
                  <a:srgbClr val="823F8E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(richtig)</a:t>
            </a:r>
          </a:p>
        </p:txBody>
      </p:sp>
      <p:grpSp>
        <p:nvGrpSpPr>
          <p:cNvPr id="38" name="! Unterlegung oben rchts">
            <a:extLst>
              <a:ext uri="{FF2B5EF4-FFF2-40B4-BE49-F238E27FC236}">
                <a16:creationId xmlns:a16="http://schemas.microsoft.com/office/drawing/2014/main" id="{9937BAF8-7339-E240-8EC1-D724F321FFA8}"/>
              </a:ext>
            </a:extLst>
          </p:cNvPr>
          <p:cNvGrpSpPr/>
          <p:nvPr/>
        </p:nvGrpSpPr>
        <p:grpSpPr>
          <a:xfrm rot="10800000">
            <a:off x="18783000" y="1815567"/>
            <a:ext cx="3970416" cy="1704078"/>
            <a:chOff x="-304969" y="2836382"/>
            <a:chExt cx="3970416" cy="1704078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77E1DBE-ABED-C14B-94AD-789BFBB9E734}"/>
                </a:ext>
              </a:extLst>
            </p:cNvPr>
            <p:cNvSpPr/>
            <p:nvPr/>
          </p:nvSpPr>
          <p:spPr>
            <a:xfrm>
              <a:off x="1961370" y="2836383"/>
              <a:ext cx="1704077" cy="17040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Rechteck 39">
              <a:extLst>
                <a:ext uri="{FF2B5EF4-FFF2-40B4-BE49-F238E27FC236}">
                  <a16:creationId xmlns:a16="http://schemas.microsoft.com/office/drawing/2014/main" id="{8AD60BF0-B191-6B45-8FDE-4376E5DCA43E}"/>
                </a:ext>
              </a:extLst>
            </p:cNvPr>
            <p:cNvSpPr/>
            <p:nvPr/>
          </p:nvSpPr>
          <p:spPr>
            <a:xfrm>
              <a:off x="-304969" y="2836382"/>
              <a:ext cx="3118377" cy="17040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1" name="! Ja Falsch">
            <a:extLst>
              <a:ext uri="{FF2B5EF4-FFF2-40B4-BE49-F238E27FC236}">
                <a16:creationId xmlns:a16="http://schemas.microsoft.com/office/drawing/2014/main" id="{2BD5C0B3-952F-4D4B-97B6-34C5C3B990BD}"/>
              </a:ext>
            </a:extLst>
          </p:cNvPr>
          <p:cNvSpPr txBox="1"/>
          <p:nvPr/>
        </p:nvSpPr>
        <p:spPr>
          <a:xfrm>
            <a:off x="19968804" y="1893159"/>
            <a:ext cx="207691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400" dirty="0">
                <a:solidFill>
                  <a:srgbClr val="EF5FA7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Ja</a:t>
            </a:r>
          </a:p>
          <a:p>
            <a:pPr algn="ctr"/>
            <a:r>
              <a:rPr lang="de-DE" sz="4400" dirty="0">
                <a:solidFill>
                  <a:srgbClr val="EF5FA7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(falsch)</a:t>
            </a:r>
          </a:p>
        </p:txBody>
      </p:sp>
      <p:grpSp>
        <p:nvGrpSpPr>
          <p:cNvPr id="42" name="! Unterlegung unten rechts">
            <a:extLst>
              <a:ext uri="{FF2B5EF4-FFF2-40B4-BE49-F238E27FC236}">
                <a16:creationId xmlns:a16="http://schemas.microsoft.com/office/drawing/2014/main" id="{040C193F-AE84-C047-A760-4E4D1BBCCA82}"/>
              </a:ext>
            </a:extLst>
          </p:cNvPr>
          <p:cNvGrpSpPr/>
          <p:nvPr/>
        </p:nvGrpSpPr>
        <p:grpSpPr>
          <a:xfrm rot="10800000">
            <a:off x="18100783" y="4517604"/>
            <a:ext cx="3970416" cy="1704078"/>
            <a:chOff x="-304969" y="2836382"/>
            <a:chExt cx="3970416" cy="1704078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EDF46416-0E0F-F046-8997-833BDACFFBCB}"/>
                </a:ext>
              </a:extLst>
            </p:cNvPr>
            <p:cNvSpPr/>
            <p:nvPr/>
          </p:nvSpPr>
          <p:spPr>
            <a:xfrm>
              <a:off x="1961370" y="2836383"/>
              <a:ext cx="1704077" cy="17040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Rechteck 43">
              <a:extLst>
                <a:ext uri="{FF2B5EF4-FFF2-40B4-BE49-F238E27FC236}">
                  <a16:creationId xmlns:a16="http://schemas.microsoft.com/office/drawing/2014/main" id="{DB9C20D8-2E45-5E4B-BF76-C5BAC0355995}"/>
                </a:ext>
              </a:extLst>
            </p:cNvPr>
            <p:cNvSpPr/>
            <p:nvPr/>
          </p:nvSpPr>
          <p:spPr>
            <a:xfrm>
              <a:off x="-304969" y="2836382"/>
              <a:ext cx="3118377" cy="17040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5" name="! Nein">
            <a:extLst>
              <a:ext uri="{FF2B5EF4-FFF2-40B4-BE49-F238E27FC236}">
                <a16:creationId xmlns:a16="http://schemas.microsoft.com/office/drawing/2014/main" id="{0E42680F-DEE5-8548-99B9-C8AB582865D8}"/>
              </a:ext>
            </a:extLst>
          </p:cNvPr>
          <p:cNvSpPr txBox="1"/>
          <p:nvPr/>
        </p:nvSpPr>
        <p:spPr>
          <a:xfrm>
            <a:off x="16344848" y="4727288"/>
            <a:ext cx="17136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5400" dirty="0">
                <a:solidFill>
                  <a:srgbClr val="CC2A7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Nein</a:t>
            </a:r>
          </a:p>
        </p:txBody>
      </p:sp>
      <p:sp>
        <p:nvSpPr>
          <p:cNvPr id="47" name="! 80%">
            <a:extLst>
              <a:ext uri="{FF2B5EF4-FFF2-40B4-BE49-F238E27FC236}">
                <a16:creationId xmlns:a16="http://schemas.microsoft.com/office/drawing/2014/main" id="{6DABB8E6-2825-C043-8124-A63F77ED561E}"/>
              </a:ext>
            </a:extLst>
          </p:cNvPr>
          <p:cNvSpPr txBox="1"/>
          <p:nvPr/>
        </p:nvSpPr>
        <p:spPr>
          <a:xfrm>
            <a:off x="-11349426" y="4757308"/>
            <a:ext cx="1178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rgbClr val="823F8E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80%</a:t>
            </a:r>
          </a:p>
        </p:txBody>
      </p:sp>
      <p:sp>
        <p:nvSpPr>
          <p:cNvPr id="48" name="! 2%">
            <a:extLst>
              <a:ext uri="{FF2B5EF4-FFF2-40B4-BE49-F238E27FC236}">
                <a16:creationId xmlns:a16="http://schemas.microsoft.com/office/drawing/2014/main" id="{4F695402-F7A8-324B-B60B-1AA25C4906CD}"/>
              </a:ext>
            </a:extLst>
          </p:cNvPr>
          <p:cNvSpPr txBox="1"/>
          <p:nvPr/>
        </p:nvSpPr>
        <p:spPr>
          <a:xfrm>
            <a:off x="17889807" y="3475630"/>
            <a:ext cx="893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rgbClr val="EF5FA7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2%</a:t>
            </a:r>
          </a:p>
        </p:txBody>
      </p:sp>
      <p:sp>
        <p:nvSpPr>
          <p:cNvPr id="49" name="! 8%">
            <a:extLst>
              <a:ext uri="{FF2B5EF4-FFF2-40B4-BE49-F238E27FC236}">
                <a16:creationId xmlns:a16="http://schemas.microsoft.com/office/drawing/2014/main" id="{65D24EC7-BEFD-B149-B8E3-5D40B9B8539D}"/>
              </a:ext>
            </a:extLst>
          </p:cNvPr>
          <p:cNvSpPr txBox="1"/>
          <p:nvPr/>
        </p:nvSpPr>
        <p:spPr>
          <a:xfrm>
            <a:off x="16581274" y="6127348"/>
            <a:ext cx="893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rgbClr val="CC2A7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8%</a:t>
            </a:r>
          </a:p>
        </p:txBody>
      </p:sp>
      <p:sp>
        <p:nvSpPr>
          <p:cNvPr id="5" name="! Was tun ">
            <a:extLst>
              <a:ext uri="{FF2B5EF4-FFF2-40B4-BE49-F238E27FC236}">
                <a16:creationId xmlns:a16="http://schemas.microsoft.com/office/drawing/2014/main" id="{5A647473-ADFE-6B48-A529-71C00CB4C496}"/>
              </a:ext>
            </a:extLst>
          </p:cNvPr>
          <p:cNvSpPr txBox="1"/>
          <p:nvPr/>
        </p:nvSpPr>
        <p:spPr>
          <a:xfrm>
            <a:off x="1998371" y="21115"/>
            <a:ext cx="81952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600" u="sng" dirty="0">
                <a:solidFill>
                  <a:srgbClr val="D3EEE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Was können </a:t>
            </a:r>
            <a:r>
              <a:rPr lang="de-DE" sz="6600" i="1" u="sng" dirty="0">
                <a:solidFill>
                  <a:srgbClr val="D3EEE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wir</a:t>
            </a:r>
            <a:r>
              <a:rPr lang="de-DE" sz="6600" u="sng" dirty="0">
                <a:solidFill>
                  <a:srgbClr val="D3EEE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tun?</a:t>
            </a:r>
          </a:p>
        </p:txBody>
      </p:sp>
      <p:sp>
        <p:nvSpPr>
          <p:cNvPr id="7" name="! Stichpunkte">
            <a:extLst>
              <a:ext uri="{FF2B5EF4-FFF2-40B4-BE49-F238E27FC236}">
                <a16:creationId xmlns:a16="http://schemas.microsoft.com/office/drawing/2014/main" id="{A0FDC743-FB67-1E41-8261-D05C34930EC7}"/>
              </a:ext>
            </a:extLst>
          </p:cNvPr>
          <p:cNvSpPr txBox="1"/>
          <p:nvPr/>
        </p:nvSpPr>
        <p:spPr>
          <a:xfrm>
            <a:off x="0" y="1420368"/>
            <a:ext cx="922053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Symbol" pitchFamily="2" charset="2"/>
              <a:buChar char="-"/>
            </a:pPr>
            <a:r>
              <a:rPr lang="de-DE" sz="6600" dirty="0">
                <a:solidFill>
                  <a:srgbClr val="273A48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</a:t>
            </a:r>
            <a:r>
              <a:rPr lang="de-DE" sz="5400" dirty="0">
                <a:solidFill>
                  <a:srgbClr val="273A48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uf Hauptpunkte der Umfrage achten</a:t>
            </a:r>
          </a:p>
          <a:p>
            <a:pPr marL="457200" indent="-457200">
              <a:buFont typeface="Symbol" pitchFamily="2" charset="2"/>
              <a:buChar char="-"/>
            </a:pPr>
            <a:r>
              <a:rPr lang="de-DE" sz="6600" dirty="0">
                <a:solidFill>
                  <a:srgbClr val="273A48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</a:t>
            </a:r>
            <a:r>
              <a:rPr lang="de-DE" sz="5400" dirty="0">
                <a:solidFill>
                  <a:srgbClr val="273A48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iegel wahrnehmen, aber nicht immer vertrauen</a:t>
            </a:r>
          </a:p>
          <a:p>
            <a:pPr marL="457200" indent="-457200">
              <a:buFont typeface="Symbol" pitchFamily="2" charset="2"/>
              <a:buChar char="-"/>
            </a:pPr>
            <a:r>
              <a:rPr lang="de-DE" sz="6600" dirty="0">
                <a:solidFill>
                  <a:srgbClr val="273A48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I</a:t>
            </a:r>
            <a:r>
              <a:rPr lang="de-DE" sz="5400" dirty="0">
                <a:solidFill>
                  <a:srgbClr val="273A48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n Zukunft bewusst wählen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E13EBECF-4569-0844-8173-2160612C748C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tx1">
              <a:alpha val="83168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26877ED8-D4EB-1347-9FB8-569CA45489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4406" y="46630"/>
            <a:ext cx="3854196" cy="685800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56AC6326-CB12-0741-BC23-8A4A6F3BF5D4}"/>
              </a:ext>
            </a:extLst>
          </p:cNvPr>
          <p:cNvSpPr txBox="1"/>
          <p:nvPr/>
        </p:nvSpPr>
        <p:spPr>
          <a:xfrm>
            <a:off x="10640356" y="6221682"/>
            <a:ext cx="1500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rgbClr val="C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(Q24)</a:t>
            </a:r>
          </a:p>
        </p:txBody>
      </p:sp>
    </p:spTree>
    <p:extLst>
      <p:ext uri="{BB962C8B-B14F-4D97-AF65-F5344CB8AC3E}">
        <p14:creationId xmlns:p14="http://schemas.microsoft.com/office/powerpoint/2010/main" val="26103231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2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3"/>
      <p:bldP spid="15" grpId="0" animBg="1"/>
      <p:bldP spid="15" grpId="1" animBg="1"/>
      <p:bldP spid="16" grpId="0"/>
      <p:bldP spid="1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D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 Klimawandel">
            <a:extLst>
              <a:ext uri="{FF2B5EF4-FFF2-40B4-BE49-F238E27FC236}">
                <a16:creationId xmlns:a16="http://schemas.microsoft.com/office/drawing/2014/main" id="{37BF5DC6-60C3-D14D-B5BE-F311F294B903}"/>
              </a:ext>
            </a:extLst>
          </p:cNvPr>
          <p:cNvSpPr txBox="1"/>
          <p:nvPr/>
        </p:nvSpPr>
        <p:spPr>
          <a:xfrm>
            <a:off x="2690163" y="-1262164"/>
            <a:ext cx="68116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600" u="sng" dirty="0">
                <a:solidFill>
                  <a:srgbClr val="1B4B4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Der Klimawandel</a:t>
            </a:r>
          </a:p>
        </p:txBody>
      </p:sp>
      <p:grpSp>
        <p:nvGrpSpPr>
          <p:cNvPr id="22" name="! Fabriken">
            <a:extLst>
              <a:ext uri="{FF2B5EF4-FFF2-40B4-BE49-F238E27FC236}">
                <a16:creationId xmlns:a16="http://schemas.microsoft.com/office/drawing/2014/main" id="{16A6A863-3B4E-7141-9128-6CD1C2B42949}"/>
              </a:ext>
            </a:extLst>
          </p:cNvPr>
          <p:cNvGrpSpPr/>
          <p:nvPr/>
        </p:nvGrpSpPr>
        <p:grpSpPr>
          <a:xfrm>
            <a:off x="0" y="7910945"/>
            <a:ext cx="12192000" cy="2771775"/>
            <a:chOff x="0" y="4086225"/>
            <a:chExt cx="12192000" cy="2771775"/>
          </a:xfrm>
        </p:grpSpPr>
        <p:pic>
          <p:nvPicPr>
            <p:cNvPr id="7" name="Fabriken">
              <a:extLst>
                <a:ext uri="{FF2B5EF4-FFF2-40B4-BE49-F238E27FC236}">
                  <a16:creationId xmlns:a16="http://schemas.microsoft.com/office/drawing/2014/main" id="{27C98F1B-95A7-AB4D-A10E-6778AFB634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6536" b="16736"/>
            <a:stretch/>
          </p:blipFill>
          <p:spPr>
            <a:xfrm>
              <a:off x="0" y="4343400"/>
              <a:ext cx="12192000" cy="2514600"/>
            </a:xfrm>
            <a:prstGeom prst="rect">
              <a:avLst/>
            </a:prstGeom>
          </p:spPr>
        </p:pic>
        <p:sp>
          <p:nvSpPr>
            <p:cNvPr id="10" name="Bedeckung">
              <a:extLst>
                <a:ext uri="{FF2B5EF4-FFF2-40B4-BE49-F238E27FC236}">
                  <a16:creationId xmlns:a16="http://schemas.microsoft.com/office/drawing/2014/main" id="{B994096C-3E41-8946-9CD3-427D6D541D8A}"/>
                </a:ext>
              </a:extLst>
            </p:cNvPr>
            <p:cNvSpPr/>
            <p:nvPr/>
          </p:nvSpPr>
          <p:spPr>
            <a:xfrm>
              <a:off x="7258050" y="4086225"/>
              <a:ext cx="1471613" cy="757238"/>
            </a:xfrm>
            <a:prstGeom prst="rect">
              <a:avLst/>
            </a:prstGeom>
            <a:solidFill>
              <a:srgbClr val="A9FC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2" name="! Rauch">
            <a:extLst>
              <a:ext uri="{FF2B5EF4-FFF2-40B4-BE49-F238E27FC236}">
                <a16:creationId xmlns:a16="http://schemas.microsoft.com/office/drawing/2014/main" id="{2965B9CF-F2B8-1543-97C6-13B48F68F3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85" t="19465" r="29336" b="48398"/>
          <a:stretch/>
        </p:blipFill>
        <p:spPr>
          <a:xfrm>
            <a:off x="3795713" y="6467908"/>
            <a:ext cx="4471989" cy="2200275"/>
          </a:xfrm>
          <a:prstGeom prst="rect">
            <a:avLst/>
          </a:prstGeom>
        </p:spPr>
      </p:pic>
      <p:sp>
        <p:nvSpPr>
          <p:cNvPr id="20" name="! Namen">
            <a:extLst>
              <a:ext uri="{FF2B5EF4-FFF2-40B4-BE49-F238E27FC236}">
                <a16:creationId xmlns:a16="http://schemas.microsoft.com/office/drawing/2014/main" id="{439FD765-9838-6446-91A8-97BBFC626C3D}"/>
              </a:ext>
            </a:extLst>
          </p:cNvPr>
          <p:cNvSpPr txBox="1"/>
          <p:nvPr/>
        </p:nvSpPr>
        <p:spPr>
          <a:xfrm>
            <a:off x="12494300" y="1705333"/>
            <a:ext cx="66418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rgbClr val="1B4B4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Ein Vortrag von Elie König, Connor Vollmehr, </a:t>
            </a:r>
          </a:p>
          <a:p>
            <a:r>
              <a:rPr lang="de-DE" sz="2000" dirty="0">
                <a:solidFill>
                  <a:srgbClr val="1B4B4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                             Andy Zehender und Tizian Hellhoff</a:t>
            </a:r>
          </a:p>
          <a:p>
            <a:r>
              <a:rPr lang="de-DE" sz="2000" dirty="0">
                <a:solidFill>
                  <a:srgbClr val="1B4B4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</a:p>
        </p:txBody>
      </p:sp>
      <p:sp>
        <p:nvSpPr>
          <p:cNvPr id="2" name="! Timeline">
            <a:extLst>
              <a:ext uri="{FF2B5EF4-FFF2-40B4-BE49-F238E27FC236}">
                <a16:creationId xmlns:a16="http://schemas.microsoft.com/office/drawing/2014/main" id="{B6AF96E0-540A-8E45-AF0A-16BFD172273F}"/>
              </a:ext>
            </a:extLst>
          </p:cNvPr>
          <p:cNvSpPr txBox="1"/>
          <p:nvPr/>
        </p:nvSpPr>
        <p:spPr>
          <a:xfrm>
            <a:off x="471055" y="332509"/>
            <a:ext cx="27443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u="sng" dirty="0">
                <a:solidFill>
                  <a:srgbClr val="BB443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Timeline</a:t>
            </a:r>
            <a:endParaRPr lang="de-DE" u="sng" dirty="0">
              <a:solidFill>
                <a:srgbClr val="BB4430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6" name="Gliederung ausgegraut">
            <a:extLst>
              <a:ext uri="{FF2B5EF4-FFF2-40B4-BE49-F238E27FC236}">
                <a16:creationId xmlns:a16="http://schemas.microsoft.com/office/drawing/2014/main" id="{40495D9A-EEAC-C44C-845D-2A3305F2F97B}"/>
              </a:ext>
            </a:extLst>
          </p:cNvPr>
          <p:cNvSpPr/>
          <p:nvPr/>
        </p:nvSpPr>
        <p:spPr>
          <a:xfrm>
            <a:off x="1044518" y="1255839"/>
            <a:ext cx="10676427" cy="572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lnSpc>
                <a:spcPct val="114000"/>
              </a:lnSpc>
              <a:buFont typeface="+mj-lt"/>
              <a:buAutoNum type="arabicPeriod"/>
            </a:pPr>
            <a:r>
              <a:rPr lang="de-DE" sz="3600" dirty="0">
                <a:solidFill>
                  <a:srgbClr val="E4DEFF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Was ist der Klimawandel?</a:t>
            </a:r>
          </a:p>
          <a:p>
            <a:pPr marL="742950" indent="-742950">
              <a:lnSpc>
                <a:spcPct val="114000"/>
              </a:lnSpc>
              <a:buFont typeface="+mj-lt"/>
              <a:buAutoNum type="arabicPeriod"/>
            </a:pPr>
            <a:r>
              <a:rPr lang="de-DE" sz="3600" dirty="0">
                <a:solidFill>
                  <a:srgbClr val="E4DEFF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Wie entsteht Erderwärmung</a:t>
            </a:r>
          </a:p>
          <a:p>
            <a:pPr marL="742950" indent="-742950">
              <a:lnSpc>
                <a:spcPct val="114000"/>
              </a:lnSpc>
              <a:buFont typeface="+mj-lt"/>
              <a:buAutoNum type="arabicPeriod"/>
            </a:pPr>
            <a:r>
              <a:rPr lang="de-DE" sz="3600" dirty="0">
                <a:solidFill>
                  <a:srgbClr val="E4DEFF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1,5°C – „Point of no return“</a:t>
            </a:r>
          </a:p>
          <a:p>
            <a:pPr marL="742950" indent="-742950">
              <a:lnSpc>
                <a:spcPct val="114000"/>
              </a:lnSpc>
              <a:buFont typeface="+mj-lt"/>
              <a:buAutoNum type="arabicPeriod"/>
            </a:pPr>
            <a:r>
              <a:rPr lang="de-DE" sz="3600" dirty="0">
                <a:solidFill>
                  <a:srgbClr val="E4DEFF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Die Folgen der Erderwärmung</a:t>
            </a:r>
          </a:p>
          <a:p>
            <a:pPr marL="742950" indent="-742950">
              <a:lnSpc>
                <a:spcPct val="114000"/>
              </a:lnSpc>
              <a:buFont typeface="+mj-lt"/>
              <a:buAutoNum type="arabicPeriod"/>
            </a:pPr>
            <a:r>
              <a:rPr lang="de-DE" sz="3600" dirty="0">
                <a:solidFill>
                  <a:srgbClr val="E4DEFF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Welche Rolle spielt Deutschland?</a:t>
            </a:r>
          </a:p>
          <a:p>
            <a:pPr marL="742950" indent="-742950">
              <a:lnSpc>
                <a:spcPct val="114000"/>
              </a:lnSpc>
              <a:buFont typeface="+mj-lt"/>
              <a:buAutoNum type="arabicPeriod"/>
            </a:pPr>
            <a:r>
              <a:rPr lang="de-DE" sz="3600" dirty="0">
                <a:solidFill>
                  <a:srgbClr val="E4DEFF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Was müssen wir tun?</a:t>
            </a:r>
          </a:p>
          <a:p>
            <a:pPr marL="742950" indent="-742950">
              <a:lnSpc>
                <a:spcPct val="114000"/>
              </a:lnSpc>
              <a:buFont typeface="+mj-lt"/>
              <a:buAutoNum type="arabicPeriod"/>
            </a:pPr>
            <a:r>
              <a:rPr lang="de-DE" sz="3600" dirty="0">
                <a:solidFill>
                  <a:srgbClr val="E4DEFF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Klimawandel in der Politik</a:t>
            </a:r>
          </a:p>
          <a:p>
            <a:pPr marL="742950" indent="-742950">
              <a:lnSpc>
                <a:spcPct val="114000"/>
              </a:lnSpc>
              <a:buFont typeface="+mj-lt"/>
              <a:buAutoNum type="arabicPeriod"/>
            </a:pPr>
            <a:r>
              <a:rPr lang="de-DE" sz="3600" dirty="0">
                <a:solidFill>
                  <a:srgbClr val="E4DEFF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Unsere Umfragen Auswertung</a:t>
            </a:r>
          </a:p>
          <a:p>
            <a:pPr marL="742950" indent="-742950">
              <a:lnSpc>
                <a:spcPct val="114000"/>
              </a:lnSpc>
              <a:buFont typeface="+mj-lt"/>
              <a:buAutoNum type="arabicPeriod"/>
            </a:pPr>
            <a:r>
              <a:rPr lang="de-DE" sz="3600" dirty="0">
                <a:solidFill>
                  <a:srgbClr val="E4DEFF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Was können wir tun?</a:t>
            </a:r>
          </a:p>
        </p:txBody>
      </p:sp>
      <p:sp>
        <p:nvSpPr>
          <p:cNvPr id="3" name="Gliederung">
            <a:extLst>
              <a:ext uri="{FF2B5EF4-FFF2-40B4-BE49-F238E27FC236}">
                <a16:creationId xmlns:a16="http://schemas.microsoft.com/office/drawing/2014/main" id="{C20D3E54-12CB-7649-8316-6A4185CF087D}"/>
              </a:ext>
            </a:extLst>
          </p:cNvPr>
          <p:cNvSpPr txBox="1"/>
          <p:nvPr/>
        </p:nvSpPr>
        <p:spPr>
          <a:xfrm>
            <a:off x="1044518" y="1255839"/>
            <a:ext cx="7833235" cy="72539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lnSpc>
                <a:spcPct val="114000"/>
              </a:lnSpc>
              <a:buFont typeface="+mj-lt"/>
              <a:buAutoNum type="arabicPeriod"/>
            </a:pPr>
            <a:r>
              <a:rPr lang="de-DE" sz="3600" dirty="0">
                <a:solidFill>
                  <a:srgbClr val="36303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Was ist der Klimawandel?</a:t>
            </a:r>
          </a:p>
          <a:p>
            <a:pPr marL="742950" indent="-742950">
              <a:lnSpc>
                <a:spcPct val="114000"/>
              </a:lnSpc>
              <a:buFont typeface="+mj-lt"/>
              <a:buAutoNum type="arabicPeriod"/>
            </a:pPr>
            <a:r>
              <a:rPr lang="de-DE" sz="3600" dirty="0">
                <a:solidFill>
                  <a:srgbClr val="36303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Wie entsteht Erderwärmung?</a:t>
            </a:r>
          </a:p>
          <a:p>
            <a:pPr marL="742950" indent="-742950">
              <a:lnSpc>
                <a:spcPct val="114000"/>
              </a:lnSpc>
              <a:buFont typeface="+mj-lt"/>
              <a:buAutoNum type="arabicPeriod"/>
            </a:pPr>
            <a:r>
              <a:rPr lang="de-DE" sz="3600" dirty="0">
                <a:solidFill>
                  <a:srgbClr val="36303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1,5°C – „Point of no return“</a:t>
            </a:r>
          </a:p>
          <a:p>
            <a:pPr marL="742950" indent="-742950">
              <a:lnSpc>
                <a:spcPct val="114000"/>
              </a:lnSpc>
              <a:buFont typeface="+mj-lt"/>
              <a:buAutoNum type="arabicPeriod"/>
            </a:pPr>
            <a:r>
              <a:rPr lang="de-DE" sz="3600" dirty="0">
                <a:solidFill>
                  <a:srgbClr val="36303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Die Folgen der Erderwärmung</a:t>
            </a:r>
          </a:p>
          <a:p>
            <a:pPr marL="742950" indent="-742950">
              <a:lnSpc>
                <a:spcPct val="114000"/>
              </a:lnSpc>
              <a:buFont typeface="+mj-lt"/>
              <a:buAutoNum type="arabicPeriod"/>
            </a:pPr>
            <a:r>
              <a:rPr lang="de-DE" sz="3600" dirty="0">
                <a:solidFill>
                  <a:srgbClr val="36303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Welche Rolle spielt Deutschland?</a:t>
            </a:r>
          </a:p>
          <a:p>
            <a:pPr marL="742950" indent="-742950">
              <a:lnSpc>
                <a:spcPct val="114000"/>
              </a:lnSpc>
              <a:buFont typeface="+mj-lt"/>
              <a:buAutoNum type="arabicPeriod"/>
            </a:pPr>
            <a:r>
              <a:rPr lang="de-DE" sz="3600" dirty="0">
                <a:solidFill>
                  <a:srgbClr val="36303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Was </a:t>
            </a:r>
            <a:r>
              <a:rPr lang="de-DE" sz="3600" u="sng" dirty="0">
                <a:solidFill>
                  <a:srgbClr val="36303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müssen</a:t>
            </a:r>
            <a:r>
              <a:rPr lang="de-DE" sz="3600" dirty="0">
                <a:solidFill>
                  <a:srgbClr val="36303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wir tun?</a:t>
            </a:r>
          </a:p>
          <a:p>
            <a:pPr marL="742950" indent="-742950">
              <a:lnSpc>
                <a:spcPct val="114000"/>
              </a:lnSpc>
              <a:buFont typeface="+mj-lt"/>
              <a:buAutoNum type="arabicPeriod"/>
            </a:pPr>
            <a:r>
              <a:rPr lang="de-DE" sz="3600" dirty="0">
                <a:solidFill>
                  <a:srgbClr val="36303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Klimawandel in der Politik</a:t>
            </a:r>
          </a:p>
          <a:p>
            <a:pPr marL="742950" indent="-742950">
              <a:lnSpc>
                <a:spcPct val="114000"/>
              </a:lnSpc>
              <a:buFont typeface="+mj-lt"/>
              <a:buAutoNum type="arabicPeriod"/>
            </a:pPr>
            <a:r>
              <a:rPr lang="de-DE" sz="3600" dirty="0">
                <a:solidFill>
                  <a:srgbClr val="36303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Unsere Umfragen Auswertung</a:t>
            </a:r>
          </a:p>
          <a:p>
            <a:pPr marL="742950" indent="-742950">
              <a:lnSpc>
                <a:spcPct val="114000"/>
              </a:lnSpc>
              <a:buFont typeface="+mj-lt"/>
              <a:buAutoNum type="arabicPeriod"/>
            </a:pPr>
            <a:r>
              <a:rPr lang="de-DE" sz="3600" dirty="0">
                <a:solidFill>
                  <a:srgbClr val="36303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Was </a:t>
            </a:r>
            <a:r>
              <a:rPr lang="de-DE" sz="3600" u="sng" dirty="0">
                <a:solidFill>
                  <a:srgbClr val="36303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können</a:t>
            </a:r>
            <a:r>
              <a:rPr lang="de-DE" sz="3600" dirty="0">
                <a:solidFill>
                  <a:srgbClr val="36303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de-DE" sz="3600" i="1" dirty="0">
                <a:solidFill>
                  <a:srgbClr val="36303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wir</a:t>
            </a:r>
            <a:r>
              <a:rPr lang="de-DE" sz="3600" dirty="0">
                <a:solidFill>
                  <a:srgbClr val="36303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tun?</a:t>
            </a:r>
          </a:p>
          <a:p>
            <a:pPr marL="514350" indent="-514350">
              <a:buFont typeface="+mj-lt"/>
              <a:buAutoNum type="arabicPeriod"/>
            </a:pPr>
            <a:endParaRPr lang="de-DE" sz="2400" dirty="0">
              <a:solidFill>
                <a:srgbClr val="231F2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de-DE" sz="2400" dirty="0">
              <a:solidFill>
                <a:srgbClr val="231F2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de-DE" sz="2400" dirty="0">
              <a:solidFill>
                <a:srgbClr val="231F2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de-DE" sz="2400" dirty="0">
              <a:solidFill>
                <a:srgbClr val="231F20"/>
              </a:solidFill>
            </a:endParaRPr>
          </a:p>
        </p:txBody>
      </p:sp>
      <p:sp>
        <p:nvSpPr>
          <p:cNvPr id="15" name="! wellen">
            <a:extLst>
              <a:ext uri="{FF2B5EF4-FFF2-40B4-BE49-F238E27FC236}">
                <a16:creationId xmlns:a16="http://schemas.microsoft.com/office/drawing/2014/main" id="{5AA4CF80-C4C0-8F4A-BC82-D44A9C017EEA}"/>
              </a:ext>
            </a:extLst>
          </p:cNvPr>
          <p:cNvSpPr/>
          <p:nvPr/>
        </p:nvSpPr>
        <p:spPr>
          <a:xfrm rot="16200000">
            <a:off x="4468937" y="4305140"/>
            <a:ext cx="15013178" cy="1063251"/>
          </a:xfrm>
          <a:custGeom>
            <a:avLst/>
            <a:gdLst>
              <a:gd name="connsiteX0" fmla="*/ 869225 w 15013178"/>
              <a:gd name="connsiteY0" fmla="*/ 648507 h 1063251"/>
              <a:gd name="connsiteX1" fmla="*/ 3092880 w 15013178"/>
              <a:gd name="connsiteY1" fmla="*/ 45834 h 1063251"/>
              <a:gd name="connsiteX2" fmla="*/ 5150280 w 15013178"/>
              <a:gd name="connsiteY2" fmla="*/ 586161 h 1063251"/>
              <a:gd name="connsiteX3" fmla="*/ 7166116 w 15013178"/>
              <a:gd name="connsiteY3" fmla="*/ 66616 h 1063251"/>
              <a:gd name="connsiteX4" fmla="*/ 8932570 w 15013178"/>
              <a:gd name="connsiteY4" fmla="*/ 586161 h 1063251"/>
              <a:gd name="connsiteX5" fmla="*/ 10719807 w 15013178"/>
              <a:gd name="connsiteY5" fmla="*/ 25052 h 1063251"/>
              <a:gd name="connsiteX6" fmla="*/ 12278443 w 15013178"/>
              <a:gd name="connsiteY6" fmla="*/ 586161 h 1063251"/>
              <a:gd name="connsiteX7" fmla="*/ 13837080 w 15013178"/>
              <a:gd name="connsiteY7" fmla="*/ 4270 h 1063251"/>
              <a:gd name="connsiteX8" fmla="*/ 14065680 w 15013178"/>
              <a:gd name="connsiteY8" fmla="*/ 960234 h 1063251"/>
              <a:gd name="connsiteX9" fmla="*/ 1139389 w 15013178"/>
              <a:gd name="connsiteY9" fmla="*/ 1001798 h 1063251"/>
              <a:gd name="connsiteX10" fmla="*/ 869225 w 15013178"/>
              <a:gd name="connsiteY10" fmla="*/ 648507 h 1063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013178" h="1063251">
                <a:moveTo>
                  <a:pt x="869225" y="648507"/>
                </a:moveTo>
                <a:cubicBezTo>
                  <a:pt x="1194807" y="489180"/>
                  <a:pt x="2379371" y="56225"/>
                  <a:pt x="3092880" y="45834"/>
                </a:cubicBezTo>
                <a:cubicBezTo>
                  <a:pt x="3806389" y="35443"/>
                  <a:pt x="4471407" y="582697"/>
                  <a:pt x="5150280" y="586161"/>
                </a:cubicBezTo>
                <a:cubicBezTo>
                  <a:pt x="5829153" y="589625"/>
                  <a:pt x="6535734" y="66616"/>
                  <a:pt x="7166116" y="66616"/>
                </a:cubicBezTo>
                <a:cubicBezTo>
                  <a:pt x="7796498" y="66616"/>
                  <a:pt x="8340288" y="593088"/>
                  <a:pt x="8932570" y="586161"/>
                </a:cubicBezTo>
                <a:cubicBezTo>
                  <a:pt x="9524852" y="579234"/>
                  <a:pt x="10162162" y="25052"/>
                  <a:pt x="10719807" y="25052"/>
                </a:cubicBezTo>
                <a:cubicBezTo>
                  <a:pt x="11277452" y="25052"/>
                  <a:pt x="11758898" y="589625"/>
                  <a:pt x="12278443" y="586161"/>
                </a:cubicBezTo>
                <a:cubicBezTo>
                  <a:pt x="12797988" y="582697"/>
                  <a:pt x="13539207" y="-58075"/>
                  <a:pt x="13837080" y="4270"/>
                </a:cubicBezTo>
                <a:cubicBezTo>
                  <a:pt x="14134953" y="66615"/>
                  <a:pt x="16181962" y="793979"/>
                  <a:pt x="14065680" y="960234"/>
                </a:cubicBezTo>
                <a:cubicBezTo>
                  <a:pt x="11949398" y="1126489"/>
                  <a:pt x="3338798" y="1053753"/>
                  <a:pt x="1139389" y="1001798"/>
                </a:cubicBezTo>
                <a:cubicBezTo>
                  <a:pt x="-1060020" y="949843"/>
                  <a:pt x="543643" y="807834"/>
                  <a:pt x="869225" y="648507"/>
                </a:cubicBezTo>
                <a:close/>
              </a:path>
            </a:pathLst>
          </a:custGeom>
          <a:solidFill>
            <a:srgbClr val="7EBDC2"/>
          </a:solidFill>
          <a:ln>
            <a:noFill/>
          </a:ln>
          <a:effectLst>
            <a:outerShdw blurRad="589112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9374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97ABB006-4F19-3548-9ECB-A276E245E086}"/>
              </a:ext>
            </a:extLst>
          </p:cNvPr>
          <p:cNvSpPr txBox="1"/>
          <p:nvPr/>
        </p:nvSpPr>
        <p:spPr>
          <a:xfrm>
            <a:off x="575358" y="299259"/>
            <a:ext cx="1161664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600" dirty="0">
                <a:solidFill>
                  <a:srgbClr val="F06449"/>
                </a:solidFill>
                <a:latin typeface="Chalkduster" panose="03050602040202020205" pitchFamily="66" charset="77"/>
              </a:rPr>
              <a:t>DANKE FÜR`S ZUHÖREN!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E9B9F2D-BCB9-4049-9055-D596E19C0EB5}"/>
              </a:ext>
            </a:extLst>
          </p:cNvPr>
          <p:cNvSpPr txBox="1"/>
          <p:nvPr/>
        </p:nvSpPr>
        <p:spPr>
          <a:xfrm>
            <a:off x="3343680" y="1596043"/>
            <a:ext cx="61830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>
                <a:solidFill>
                  <a:srgbClr val="F32924"/>
                </a:solidFill>
                <a:latin typeface="Chalkduster" panose="03050602040202020205" pitchFamily="66" charset="77"/>
                <a:cs typeface="Phosphate Inline" panose="02000506050000020004" pitchFamily="2" charset="77"/>
              </a:rPr>
              <a:t>Noch   Fragen?</a:t>
            </a:r>
          </a:p>
        </p:txBody>
      </p:sp>
    </p:spTree>
    <p:extLst>
      <p:ext uri="{BB962C8B-B14F-4D97-AF65-F5344CB8AC3E}">
        <p14:creationId xmlns:p14="http://schemas.microsoft.com/office/powerpoint/2010/main" val="175029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06D7DDF-593B-0C43-A65B-5D70BA366812}"/>
              </a:ext>
            </a:extLst>
          </p:cNvPr>
          <p:cNvSpPr txBox="1"/>
          <p:nvPr/>
        </p:nvSpPr>
        <p:spPr>
          <a:xfrm>
            <a:off x="0" y="0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/>
              <a:t>Quellen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7B54A7D-07C7-BB46-B8FF-8625BE0FDC6C}"/>
              </a:ext>
            </a:extLst>
          </p:cNvPr>
          <p:cNvSpPr txBox="1"/>
          <p:nvPr/>
        </p:nvSpPr>
        <p:spPr>
          <a:xfrm>
            <a:off x="920444" y="184666"/>
            <a:ext cx="11271555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Q1: </a:t>
            </a:r>
            <a:r>
              <a:rPr lang="de-DE" sz="1600" dirty="0">
                <a:hlinkClick r:id="rId2"/>
              </a:rPr>
              <a:t>https://www.care.de/care-hilfe/themen/klimawandel</a:t>
            </a:r>
            <a:r>
              <a:rPr lang="de-DE" sz="1600" dirty="0"/>
              <a:t> </a:t>
            </a:r>
          </a:p>
          <a:p>
            <a:r>
              <a:rPr lang="de-DE" sz="1600" dirty="0"/>
              <a:t>Q2: </a:t>
            </a:r>
            <a:r>
              <a:rPr lang="de-DE" sz="1600" dirty="0">
                <a:hlinkClick r:id="rId3"/>
              </a:rPr>
              <a:t>https://www.jbn.de/kampagnen/klimawandel/klimawandel-erklaert/</a:t>
            </a:r>
            <a:r>
              <a:rPr lang="de-DE" sz="1600" dirty="0"/>
              <a:t> </a:t>
            </a:r>
          </a:p>
          <a:p>
            <a:r>
              <a:rPr lang="de-DE" sz="1600" dirty="0"/>
              <a:t>Q3: </a:t>
            </a:r>
            <a:r>
              <a:rPr lang="de-DE" sz="1600" dirty="0">
                <a:hlinkClick r:id="rId4"/>
              </a:rPr>
              <a:t>https://www.helmholtz-klima.de/aktuelles/es-gibt-keinen-zweifel-der-mensch-verursacht-den-klimawandel</a:t>
            </a:r>
            <a:endParaRPr lang="de-DE" sz="1600" dirty="0"/>
          </a:p>
          <a:p>
            <a:r>
              <a:rPr lang="de-DE" sz="1600" dirty="0"/>
              <a:t>Q4: </a:t>
            </a:r>
            <a:r>
              <a:rPr lang="de-DE" sz="1600" dirty="0">
                <a:hlinkClick r:id="rId5"/>
              </a:rPr>
              <a:t>https://de.serlo.org/community/199861/ursachen-des-klimawandels</a:t>
            </a:r>
            <a:endParaRPr lang="de-DE" sz="1600" dirty="0"/>
          </a:p>
          <a:p>
            <a:r>
              <a:rPr lang="de-DE" sz="1600" dirty="0"/>
              <a:t>Q5: </a:t>
            </a:r>
            <a:r>
              <a:rPr lang="de-DE" sz="1600" dirty="0">
                <a:hlinkClick r:id="rId6"/>
              </a:rPr>
              <a:t>https://ec.europa.eu/clima/change/causes_de</a:t>
            </a:r>
            <a:endParaRPr lang="de-DE" sz="1600" dirty="0"/>
          </a:p>
          <a:p>
            <a:r>
              <a:rPr lang="de-DE" sz="1600" dirty="0"/>
              <a:t>Q6: </a:t>
            </a:r>
            <a:r>
              <a:rPr lang="de-DE" sz="1600" dirty="0">
                <a:hlinkClick r:id="rId7"/>
              </a:rPr>
              <a:t>https://www.google.de/url?sa=i&amp;url=https%3A%2F%2Fnachhaltig-in-graz.at%2Fapril-2021-co2-konzentration-420-ppm%2F&amp;psig=AOvVaw2RGapI3ogrgqjyh7T4X7ua&amp;ust=1631380635326000&amp;source=image s&amp;cd=vfe&amp;ved=0CAsQjRxqFwoTCMi9sfj09PICFQAAAAAdAAAAABAD</a:t>
            </a:r>
            <a:r>
              <a:rPr lang="de-DE" sz="1600" dirty="0"/>
              <a:t> </a:t>
            </a:r>
          </a:p>
          <a:p>
            <a:r>
              <a:rPr lang="de-DE" sz="1600" dirty="0"/>
              <a:t>Q7: </a:t>
            </a:r>
            <a:r>
              <a:rPr lang="de-DE" sz="1600" dirty="0">
                <a:hlinkClick r:id="rId8"/>
              </a:rPr>
              <a:t>https://nachhaltig-in-graz.at/april-2021-co2-konzentration-420-ppm/</a:t>
            </a:r>
            <a:r>
              <a:rPr lang="de-DE" sz="1600" dirty="0"/>
              <a:t> </a:t>
            </a:r>
          </a:p>
          <a:p>
            <a:r>
              <a:rPr lang="de-DE" sz="1600" dirty="0"/>
              <a:t>Q8: </a:t>
            </a:r>
            <a:r>
              <a:rPr lang="de-DE" sz="1600" dirty="0">
                <a:hlinkClick r:id="rId9"/>
              </a:rPr>
              <a:t>https://de.wikipedia.org/wiki/1,5-Grad-Ziel</a:t>
            </a:r>
            <a:r>
              <a:rPr lang="de-DE" sz="1600" dirty="0"/>
              <a:t> </a:t>
            </a:r>
          </a:p>
          <a:p>
            <a:r>
              <a:rPr lang="de-DE" sz="1600" dirty="0"/>
              <a:t>Q9: </a:t>
            </a:r>
            <a:r>
              <a:rPr lang="de-DE" sz="1600" dirty="0">
                <a:hlinkClick r:id="rId10"/>
              </a:rPr>
              <a:t>https://www.br.de/klimawandel/klimaabkommen-paris-protokoll-klimapolitik-klimawandel-102.html</a:t>
            </a:r>
            <a:r>
              <a:rPr lang="de-DE" sz="1600" dirty="0"/>
              <a:t> </a:t>
            </a:r>
          </a:p>
          <a:p>
            <a:r>
              <a:rPr lang="de-DE" sz="1600" dirty="0"/>
              <a:t>Q10: </a:t>
            </a:r>
            <a:r>
              <a:rPr lang="de-DE" sz="1600" dirty="0">
                <a:hlinkClick r:id="rId11"/>
              </a:rPr>
              <a:t>https://de.wikipedia.org/wiki/Petteri_Taalas</a:t>
            </a:r>
            <a:r>
              <a:rPr lang="de-DE" sz="1600" dirty="0"/>
              <a:t> </a:t>
            </a:r>
          </a:p>
          <a:p>
            <a:r>
              <a:rPr lang="de-DE" sz="1600" dirty="0"/>
              <a:t>Q11: </a:t>
            </a:r>
            <a:r>
              <a:rPr lang="de-DE" sz="1600" dirty="0">
                <a:hlinkClick r:id="rId12"/>
              </a:rPr>
              <a:t>https://www.zeit.de/wissen/umwelt/2018-08/klimawandel-erderwaermung-duerre-risiko-klima-forschung-kippelemente</a:t>
            </a:r>
            <a:r>
              <a:rPr lang="de-DE" sz="1600" dirty="0"/>
              <a:t> </a:t>
            </a:r>
          </a:p>
          <a:p>
            <a:r>
              <a:rPr lang="de-DE" sz="1600" dirty="0"/>
              <a:t>Q12: </a:t>
            </a:r>
            <a:r>
              <a:rPr lang="de-DE" sz="1600" dirty="0">
                <a:hlinkClick r:id="rId13"/>
              </a:rPr>
              <a:t>https://ec.europa.eu/clima/change/consequences_de</a:t>
            </a:r>
            <a:r>
              <a:rPr lang="de-DE" sz="1600" dirty="0"/>
              <a:t> </a:t>
            </a:r>
          </a:p>
          <a:p>
            <a:r>
              <a:rPr lang="de-DE" sz="1600" dirty="0"/>
              <a:t>Q13: </a:t>
            </a:r>
            <a:r>
              <a:rPr lang="de-DE" sz="1600" dirty="0">
                <a:hlinkClick r:id="rId14"/>
              </a:rPr>
              <a:t>https://www.dw.com/de/hotspots-weltweit-wo-der-klimawandel-zu-rekordhitze-führt/g-58206690</a:t>
            </a:r>
            <a:endParaRPr lang="de-DE" sz="1600" dirty="0"/>
          </a:p>
          <a:p>
            <a:r>
              <a:rPr lang="de-DE" sz="1600" dirty="0"/>
              <a:t>Q14: </a:t>
            </a:r>
            <a:r>
              <a:rPr lang="de-DE" sz="1600" dirty="0">
                <a:hlinkClick r:id="rId15"/>
              </a:rPr>
              <a:t>https://www.rnd.de/panorama/schon-fast-500-millionen-tiere-durch-australische-buschfeuer-getotet-MJT5QHZBTZ53GUTUKLSCKT5J6E.html</a:t>
            </a:r>
            <a:r>
              <a:rPr lang="de-DE" sz="1600" dirty="0"/>
              <a:t> </a:t>
            </a:r>
          </a:p>
          <a:p>
            <a:r>
              <a:rPr lang="de-DE" sz="1600" dirty="0"/>
              <a:t>Q15: </a:t>
            </a:r>
            <a:r>
              <a:rPr lang="de-DE" sz="1600" dirty="0">
                <a:hlinkClick r:id="rId16"/>
              </a:rPr>
              <a:t>https://www.dw.com/de/wie-der-klimawandel-den-wintereinbruch-begünstigt/a-56513595</a:t>
            </a:r>
            <a:r>
              <a:rPr lang="de-DE" sz="1600" dirty="0"/>
              <a:t> </a:t>
            </a:r>
          </a:p>
          <a:p>
            <a:r>
              <a:rPr lang="de-DE" sz="1600" dirty="0"/>
              <a:t>Q16: </a:t>
            </a:r>
            <a:r>
              <a:rPr lang="de-DE" sz="1600" dirty="0">
                <a:hlinkClick r:id="rId17"/>
              </a:rPr>
              <a:t>https://www.ufz.de/index.php?de=47252</a:t>
            </a:r>
            <a:endParaRPr lang="de-DE" sz="1600" dirty="0"/>
          </a:p>
          <a:p>
            <a:r>
              <a:rPr lang="de-DE" sz="1600" dirty="0"/>
              <a:t>Q17: </a:t>
            </a:r>
            <a:r>
              <a:rPr lang="de-DE" sz="1600" dirty="0">
                <a:hlinkClick r:id="rId18"/>
              </a:rPr>
              <a:t>https://de.wikipedia.org/wiki/Klimapolitik</a:t>
            </a:r>
            <a:endParaRPr lang="de-DE" sz="1600" dirty="0"/>
          </a:p>
          <a:p>
            <a:r>
              <a:rPr lang="de-DE" sz="1600" dirty="0"/>
              <a:t>Q18: </a:t>
            </a:r>
            <a:r>
              <a:rPr lang="de-DE" sz="1600" dirty="0">
                <a:hlinkClick r:id="rId19"/>
              </a:rPr>
              <a:t>https://de.wikipedia.org/wiki/Emissionsrechtehandel</a:t>
            </a:r>
            <a:endParaRPr lang="de-DE" sz="1600" dirty="0"/>
          </a:p>
          <a:p>
            <a:r>
              <a:rPr lang="de-DE" sz="1600" dirty="0"/>
              <a:t>Q19: </a:t>
            </a:r>
            <a:r>
              <a:rPr lang="de-DE" sz="1600" dirty="0">
                <a:hlinkClick r:id="rId20"/>
              </a:rPr>
              <a:t>https://www.youtube.com/watch?v=Ljcz4tA101U</a:t>
            </a:r>
            <a:endParaRPr lang="de-DE" sz="1600" dirty="0"/>
          </a:p>
          <a:p>
            <a:r>
              <a:rPr lang="de-DE" sz="1600" dirty="0"/>
              <a:t>Q20: </a:t>
            </a:r>
            <a:r>
              <a:rPr lang="de-DE" sz="1600" dirty="0">
                <a:hlinkClick r:id="rId21"/>
              </a:rPr>
              <a:t>https://www.klimafakten.de/meldung/was-sagt-die-afd-zum-klimawandel-was-sagen-andere-parteien-und-was-ist-der-stand-der</a:t>
            </a:r>
            <a:endParaRPr lang="de-DE" sz="1600" dirty="0"/>
          </a:p>
          <a:p>
            <a:r>
              <a:rPr lang="de-DE" sz="1600" dirty="0"/>
              <a:t>Q21: </a:t>
            </a:r>
            <a:r>
              <a:rPr lang="de-DE" sz="1600" dirty="0">
                <a:hlinkClick r:id="rId22"/>
              </a:rPr>
              <a:t>https://www.mdr.de/nachrichten/deutschland/wahlen/bundestagswahl/kein-wahlprogramm-genuegt-klimazielen-100.html</a:t>
            </a:r>
            <a:endParaRPr lang="de-DE" sz="1600" dirty="0"/>
          </a:p>
          <a:p>
            <a:r>
              <a:rPr lang="de-DE" sz="1600" dirty="0"/>
              <a:t>Q22: </a:t>
            </a:r>
            <a:r>
              <a:rPr lang="de-DE" sz="1600" dirty="0">
                <a:hlinkClick r:id="rId23"/>
              </a:rPr>
              <a:t>https://taz.de/Klimapolitik-der-Linken/!5777448/</a:t>
            </a:r>
            <a:endParaRPr lang="de-DE" sz="1600" dirty="0"/>
          </a:p>
          <a:p>
            <a:r>
              <a:rPr lang="de-DE" sz="1600" dirty="0"/>
              <a:t>Q23: </a:t>
            </a:r>
            <a:r>
              <a:rPr lang="de-DE" sz="1600" dirty="0">
                <a:hlinkClick r:id="rId24"/>
              </a:rPr>
              <a:t>https://www.co2online.de/klima-schuetzen/klimawandel/co2-ausstoss-der-laender/</a:t>
            </a:r>
            <a:endParaRPr lang="de-DE" sz="1600" dirty="0"/>
          </a:p>
          <a:p>
            <a:r>
              <a:rPr lang="de-DE" sz="1600" dirty="0"/>
              <a:t>Q24: </a:t>
            </a:r>
            <a:r>
              <a:rPr lang="de-DE" sz="1600" dirty="0">
                <a:hlinkClick r:id="rId25"/>
              </a:rPr>
              <a:t>https://youtu.be/Z1UBHOO2pIE</a:t>
            </a:r>
            <a:endParaRPr lang="de-DE" sz="1600" dirty="0"/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7484415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97ABB006-4F19-3548-9ECB-A276E245E086}"/>
              </a:ext>
            </a:extLst>
          </p:cNvPr>
          <p:cNvSpPr txBox="1"/>
          <p:nvPr/>
        </p:nvSpPr>
        <p:spPr>
          <a:xfrm>
            <a:off x="575358" y="299259"/>
            <a:ext cx="1161664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600" dirty="0">
                <a:solidFill>
                  <a:srgbClr val="F06449"/>
                </a:solidFill>
                <a:latin typeface="Chalkduster" panose="03050602040202020205" pitchFamily="66" charset="77"/>
              </a:rPr>
              <a:t>DANKE FÜR`S ZUHÖREN!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E9B9F2D-BCB9-4049-9055-D596E19C0EB5}"/>
              </a:ext>
            </a:extLst>
          </p:cNvPr>
          <p:cNvSpPr txBox="1"/>
          <p:nvPr/>
        </p:nvSpPr>
        <p:spPr>
          <a:xfrm>
            <a:off x="3343680" y="1596043"/>
            <a:ext cx="60799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>
                <a:solidFill>
                  <a:srgbClr val="F32924"/>
                </a:solidFill>
                <a:latin typeface="Chalkduster" panose="03050602040202020205" pitchFamily="66" charset="77"/>
                <a:cs typeface="Phosphate Inline" panose="02000506050000020004" pitchFamily="2" charset="77"/>
              </a:rPr>
              <a:t>Noch   fragen?</a:t>
            </a:r>
          </a:p>
        </p:txBody>
      </p:sp>
    </p:spTree>
    <p:extLst>
      <p:ext uri="{BB962C8B-B14F-4D97-AF65-F5344CB8AC3E}">
        <p14:creationId xmlns:p14="http://schemas.microsoft.com/office/powerpoint/2010/main" val="1374993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1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! Erde unterlegung">
            <a:extLst>
              <a:ext uri="{FF2B5EF4-FFF2-40B4-BE49-F238E27FC236}">
                <a16:creationId xmlns:a16="http://schemas.microsoft.com/office/drawing/2014/main" id="{E8902B3D-9798-3643-A2E4-BA39DE17A9B1}"/>
              </a:ext>
            </a:extLst>
          </p:cNvPr>
          <p:cNvGrpSpPr/>
          <p:nvPr/>
        </p:nvGrpSpPr>
        <p:grpSpPr>
          <a:xfrm rot="2577348">
            <a:off x="-447667" y="3279490"/>
            <a:ext cx="2950464" cy="5310360"/>
            <a:chOff x="5107313" y="1458575"/>
            <a:chExt cx="2950464" cy="5310360"/>
          </a:xfrm>
          <a:effectLst>
            <a:outerShdw blurRad="645683" dist="38100" dir="5400000" sx="110000" sy="110000" algn="t" rotWithShape="0">
              <a:prstClr val="black">
                <a:alpha val="40000"/>
              </a:prstClr>
            </a:outerShdw>
          </a:effectLst>
        </p:grpSpPr>
        <p:sp>
          <p:nvSpPr>
            <p:cNvPr id="26" name="Rechteck ">
              <a:extLst>
                <a:ext uri="{FF2B5EF4-FFF2-40B4-BE49-F238E27FC236}">
                  <a16:creationId xmlns:a16="http://schemas.microsoft.com/office/drawing/2014/main" id="{09C5F7BD-27E9-AB48-BF83-8A995B924CEF}"/>
                </a:ext>
              </a:extLst>
            </p:cNvPr>
            <p:cNvSpPr/>
            <p:nvPr/>
          </p:nvSpPr>
          <p:spPr>
            <a:xfrm>
              <a:off x="5107314" y="2903327"/>
              <a:ext cx="2950463" cy="3865608"/>
            </a:xfrm>
            <a:prstGeom prst="rect">
              <a:avLst/>
            </a:prstGeom>
            <a:solidFill>
              <a:srgbClr val="ECF3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5" name="rund">
              <a:extLst>
                <a:ext uri="{FF2B5EF4-FFF2-40B4-BE49-F238E27FC236}">
                  <a16:creationId xmlns:a16="http://schemas.microsoft.com/office/drawing/2014/main" id="{A87DC6BD-7205-E445-9D9B-7FEA5264648D}"/>
                </a:ext>
              </a:extLst>
            </p:cNvPr>
            <p:cNvSpPr/>
            <p:nvPr/>
          </p:nvSpPr>
          <p:spPr>
            <a:xfrm>
              <a:off x="5107313" y="1458575"/>
              <a:ext cx="2950464" cy="2950464"/>
            </a:xfrm>
            <a:prstGeom prst="ellipse">
              <a:avLst/>
            </a:prstGeom>
            <a:solidFill>
              <a:srgbClr val="ECF2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4" name="! Welt">
            <a:extLst>
              <a:ext uri="{FF2B5EF4-FFF2-40B4-BE49-F238E27FC236}">
                <a16:creationId xmlns:a16="http://schemas.microsoft.com/office/drawing/2014/main" id="{2C2F5D31-C2E4-8C40-A0BC-55C08B160FE5}"/>
              </a:ext>
            </a:extLst>
          </p:cNvPr>
          <p:cNvGrpSpPr/>
          <p:nvPr/>
        </p:nvGrpSpPr>
        <p:grpSpPr>
          <a:xfrm>
            <a:off x="-3123880" y="6396335"/>
            <a:ext cx="3666309" cy="3655322"/>
            <a:chOff x="3131777" y="1601339"/>
            <a:chExt cx="3666309" cy="3655322"/>
          </a:xfrm>
        </p:grpSpPr>
        <p:pic>
          <p:nvPicPr>
            <p:cNvPr id="21" name="🥵">
              <a:extLst>
                <a:ext uri="{FF2B5EF4-FFF2-40B4-BE49-F238E27FC236}">
                  <a16:creationId xmlns:a16="http://schemas.microsoft.com/office/drawing/2014/main" id="{31BD58C3-4FB1-7D4D-B240-9D2DC884A5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7534" t="25744" r="18054" b="42147"/>
            <a:stretch/>
          </p:blipFill>
          <p:spPr>
            <a:xfrm>
              <a:off x="3131777" y="1601339"/>
              <a:ext cx="3666309" cy="1827661"/>
            </a:xfrm>
            <a:prstGeom prst="rect">
              <a:avLst/>
            </a:prstGeom>
          </p:spPr>
        </p:pic>
        <p:pic>
          <p:nvPicPr>
            <p:cNvPr id="23" name="🥶">
              <a:extLst>
                <a:ext uri="{FF2B5EF4-FFF2-40B4-BE49-F238E27FC236}">
                  <a16:creationId xmlns:a16="http://schemas.microsoft.com/office/drawing/2014/main" id="{675B7205-1146-E245-ADC9-DE02EDB68F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7674" t="57921" r="17957" b="9982"/>
            <a:stretch/>
          </p:blipFill>
          <p:spPr>
            <a:xfrm>
              <a:off x="3131777" y="3429000"/>
              <a:ext cx="3665285" cy="1827661"/>
            </a:xfrm>
            <a:prstGeom prst="rect">
              <a:avLst/>
            </a:prstGeom>
          </p:spPr>
        </p:pic>
      </p:grpSp>
      <p:sp>
        <p:nvSpPr>
          <p:cNvPr id="3" name="! Quelle 1">
            <a:extLst>
              <a:ext uri="{FF2B5EF4-FFF2-40B4-BE49-F238E27FC236}">
                <a16:creationId xmlns:a16="http://schemas.microsoft.com/office/drawing/2014/main" id="{85555456-035C-AB49-9667-5618ED977706}"/>
              </a:ext>
            </a:extLst>
          </p:cNvPr>
          <p:cNvSpPr txBox="1"/>
          <p:nvPr/>
        </p:nvSpPr>
        <p:spPr>
          <a:xfrm>
            <a:off x="11113655" y="6253520"/>
            <a:ext cx="1106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solidFill>
                  <a:srgbClr val="CE5A4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(Q1)</a:t>
            </a:r>
          </a:p>
        </p:txBody>
      </p:sp>
      <p:sp>
        <p:nvSpPr>
          <p:cNvPr id="29" name="! Quelle 2">
            <a:extLst>
              <a:ext uri="{FF2B5EF4-FFF2-40B4-BE49-F238E27FC236}">
                <a16:creationId xmlns:a16="http://schemas.microsoft.com/office/drawing/2014/main" id="{E8D99290-8EF4-CD40-87A6-1F7B63C3EB13}"/>
              </a:ext>
            </a:extLst>
          </p:cNvPr>
          <p:cNvSpPr txBox="1"/>
          <p:nvPr/>
        </p:nvSpPr>
        <p:spPr>
          <a:xfrm>
            <a:off x="10101103" y="6253520"/>
            <a:ext cx="1106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solidFill>
                  <a:srgbClr val="CE5A4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(Q2)</a:t>
            </a:r>
          </a:p>
        </p:txBody>
      </p:sp>
      <p:sp>
        <p:nvSpPr>
          <p:cNvPr id="30" name="! Quelle 3">
            <a:extLst>
              <a:ext uri="{FF2B5EF4-FFF2-40B4-BE49-F238E27FC236}">
                <a16:creationId xmlns:a16="http://schemas.microsoft.com/office/drawing/2014/main" id="{2B1171A2-7B28-3241-A9A7-CFED8E31D6DE}"/>
              </a:ext>
            </a:extLst>
          </p:cNvPr>
          <p:cNvSpPr txBox="1"/>
          <p:nvPr/>
        </p:nvSpPr>
        <p:spPr>
          <a:xfrm>
            <a:off x="9088551" y="6253520"/>
            <a:ext cx="1106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CE5A4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(Q3)</a:t>
            </a:r>
          </a:p>
        </p:txBody>
      </p:sp>
      <p:sp>
        <p:nvSpPr>
          <p:cNvPr id="2" name="! Überschrift">
            <a:extLst>
              <a:ext uri="{FF2B5EF4-FFF2-40B4-BE49-F238E27FC236}">
                <a16:creationId xmlns:a16="http://schemas.microsoft.com/office/drawing/2014/main" id="{0B4DDBB5-45C9-CD4E-92FA-3E2A143113CF}"/>
              </a:ext>
            </a:extLst>
          </p:cNvPr>
          <p:cNvSpPr txBox="1"/>
          <p:nvPr/>
        </p:nvSpPr>
        <p:spPr>
          <a:xfrm>
            <a:off x="1937393" y="215302"/>
            <a:ext cx="83172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u="sng" dirty="0">
                <a:solidFill>
                  <a:srgbClr val="EFEFD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Was ist der Klimawandel?</a:t>
            </a:r>
          </a:p>
        </p:txBody>
      </p:sp>
      <p:sp>
        <p:nvSpPr>
          <p:cNvPr id="36" name="! Stichpunkte">
            <a:extLst>
              <a:ext uri="{FF2B5EF4-FFF2-40B4-BE49-F238E27FC236}">
                <a16:creationId xmlns:a16="http://schemas.microsoft.com/office/drawing/2014/main" id="{A8DCD7A3-CAEC-A943-A621-E858A90F6B37}"/>
              </a:ext>
            </a:extLst>
          </p:cNvPr>
          <p:cNvSpPr txBox="1"/>
          <p:nvPr/>
        </p:nvSpPr>
        <p:spPr>
          <a:xfrm>
            <a:off x="3663462" y="2375272"/>
            <a:ext cx="852853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itchFamily="2" charset="2"/>
              <a:buChar char="-"/>
            </a:pPr>
            <a:r>
              <a:rPr lang="de-DE" sz="4400" u="sng" dirty="0">
                <a:solidFill>
                  <a:srgbClr val="E0E7E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</a:t>
            </a:r>
            <a:r>
              <a:rPr lang="de-DE" sz="3600" u="sng" dirty="0">
                <a:solidFill>
                  <a:srgbClr val="E0E7E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rwärmun</a:t>
            </a:r>
            <a:r>
              <a:rPr lang="de-DE" sz="3600" dirty="0">
                <a:solidFill>
                  <a:srgbClr val="E0E7E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g</a:t>
            </a:r>
            <a:r>
              <a:rPr lang="de-DE" sz="3600" u="sng" dirty="0">
                <a:solidFill>
                  <a:srgbClr val="E0E7E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en</a:t>
            </a:r>
            <a:r>
              <a:rPr lang="de-DE" sz="3600" dirty="0">
                <a:solidFill>
                  <a:srgbClr val="E0E7E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und </a:t>
            </a:r>
            <a:r>
              <a:rPr lang="de-DE" sz="3600" u="sng" dirty="0">
                <a:solidFill>
                  <a:srgbClr val="E0E7E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Absenkun</a:t>
            </a:r>
            <a:r>
              <a:rPr lang="de-DE" sz="3600" dirty="0">
                <a:solidFill>
                  <a:srgbClr val="E0E7E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g</a:t>
            </a:r>
            <a:r>
              <a:rPr lang="de-DE" sz="3600" u="sng" dirty="0">
                <a:solidFill>
                  <a:srgbClr val="E0E7E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en</a:t>
            </a:r>
            <a:r>
              <a:rPr lang="de-DE" sz="3600" dirty="0">
                <a:solidFill>
                  <a:srgbClr val="E0E7E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der Temperatur geschahen so langsam sodass sich die Erde darauf vorbereiten konnte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4400" dirty="0">
                <a:solidFill>
                  <a:srgbClr val="E0E7E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</a:t>
            </a:r>
            <a:r>
              <a:rPr lang="de-DE" sz="3600" dirty="0">
                <a:solidFill>
                  <a:srgbClr val="E0E7E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er Aktuelle jedoch ist vom Menschen</a:t>
            </a:r>
          </a:p>
          <a:p>
            <a:endParaRPr lang="de-DE" dirty="0"/>
          </a:p>
        </p:txBody>
      </p:sp>
      <p:sp>
        <p:nvSpPr>
          <p:cNvPr id="37" name="! schon immer">
            <a:extLst>
              <a:ext uri="{FF2B5EF4-FFF2-40B4-BE49-F238E27FC236}">
                <a16:creationId xmlns:a16="http://schemas.microsoft.com/office/drawing/2014/main" id="{B7875D5C-06DE-3D45-BB62-E66B0A21BB8B}"/>
              </a:ext>
            </a:extLst>
          </p:cNvPr>
          <p:cNvSpPr txBox="1"/>
          <p:nvPr/>
        </p:nvSpPr>
        <p:spPr>
          <a:xfrm>
            <a:off x="2222569" y="1216277"/>
            <a:ext cx="68659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b="1" i="1" dirty="0">
                <a:solidFill>
                  <a:srgbClr val="550527"/>
                </a:solidFill>
                <a:latin typeface="Rota ExtBlk" pitchFamily="2" charset="77"/>
              </a:rPr>
              <a:t>Gab es schon immer</a:t>
            </a:r>
          </a:p>
        </p:txBody>
      </p:sp>
      <p:grpSp>
        <p:nvGrpSpPr>
          <p:cNvPr id="40" name="! Ausrufezeichen ">
            <a:extLst>
              <a:ext uri="{FF2B5EF4-FFF2-40B4-BE49-F238E27FC236}">
                <a16:creationId xmlns:a16="http://schemas.microsoft.com/office/drawing/2014/main" id="{7C93B02C-243E-7F4E-A2D1-F77F83F55682}"/>
              </a:ext>
            </a:extLst>
          </p:cNvPr>
          <p:cNvGrpSpPr/>
          <p:nvPr/>
        </p:nvGrpSpPr>
        <p:grpSpPr>
          <a:xfrm>
            <a:off x="1147085" y="1185110"/>
            <a:ext cx="1075484" cy="1107996"/>
            <a:chOff x="1147085" y="1185110"/>
            <a:chExt cx="1075484" cy="1107996"/>
          </a:xfrm>
        </p:grpSpPr>
        <p:sp>
          <p:nvSpPr>
            <p:cNvPr id="38" name="Kreis">
              <a:extLst>
                <a:ext uri="{FF2B5EF4-FFF2-40B4-BE49-F238E27FC236}">
                  <a16:creationId xmlns:a16="http://schemas.microsoft.com/office/drawing/2014/main" id="{2618144D-BC9B-5046-BA96-64298DB95405}"/>
                </a:ext>
              </a:extLst>
            </p:cNvPr>
            <p:cNvSpPr/>
            <p:nvPr/>
          </p:nvSpPr>
          <p:spPr>
            <a:xfrm>
              <a:off x="1147085" y="1185110"/>
              <a:ext cx="1075484" cy="1075484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CE5A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!">
              <a:extLst>
                <a:ext uri="{FF2B5EF4-FFF2-40B4-BE49-F238E27FC236}">
                  <a16:creationId xmlns:a16="http://schemas.microsoft.com/office/drawing/2014/main" id="{84E2B963-5BAF-3045-97B2-E705CC871271}"/>
                </a:ext>
              </a:extLst>
            </p:cNvPr>
            <p:cNvSpPr txBox="1"/>
            <p:nvPr/>
          </p:nvSpPr>
          <p:spPr>
            <a:xfrm rot="20842883">
              <a:off x="1477879" y="1185110"/>
              <a:ext cx="41389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6600" dirty="0">
                  <a:solidFill>
                    <a:srgbClr val="550527"/>
                  </a:solidFill>
                  <a:latin typeface="Impact" panose="020B0806030902050204" pitchFamily="34" charset="0"/>
                </a:rPr>
                <a:t>!</a:t>
              </a:r>
            </a:p>
          </p:txBody>
        </p:sp>
      </p:grpSp>
      <p:sp>
        <p:nvSpPr>
          <p:cNvPr id="42" name="! Klimawandel (morph)">
            <a:extLst>
              <a:ext uri="{FF2B5EF4-FFF2-40B4-BE49-F238E27FC236}">
                <a16:creationId xmlns:a16="http://schemas.microsoft.com/office/drawing/2014/main" id="{437E745C-5845-5B42-89B9-3064EA80AD30}"/>
              </a:ext>
            </a:extLst>
          </p:cNvPr>
          <p:cNvSpPr txBox="1"/>
          <p:nvPr/>
        </p:nvSpPr>
        <p:spPr>
          <a:xfrm>
            <a:off x="12624495" y="122969"/>
            <a:ext cx="103079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u="sng" dirty="0">
                <a:solidFill>
                  <a:srgbClr val="03CEA4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Wie</a:t>
            </a:r>
            <a:r>
              <a:rPr lang="de-DE" sz="6000" u="sng" dirty="0">
                <a:solidFill>
                  <a:srgbClr val="03CEA4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entsteht Erderwärmung?</a:t>
            </a:r>
          </a:p>
        </p:txBody>
      </p:sp>
      <p:grpSp>
        <p:nvGrpSpPr>
          <p:cNvPr id="44" name="! Striche">
            <a:extLst>
              <a:ext uri="{FF2B5EF4-FFF2-40B4-BE49-F238E27FC236}">
                <a16:creationId xmlns:a16="http://schemas.microsoft.com/office/drawing/2014/main" id="{387065E6-D5EB-8A44-B1FA-4EE1CFB587D0}"/>
              </a:ext>
            </a:extLst>
          </p:cNvPr>
          <p:cNvGrpSpPr/>
          <p:nvPr/>
        </p:nvGrpSpPr>
        <p:grpSpPr>
          <a:xfrm>
            <a:off x="11666851" y="3750002"/>
            <a:ext cx="5658749" cy="636082"/>
            <a:chOff x="8563027" y="5992869"/>
            <a:chExt cx="5658749" cy="636082"/>
          </a:xfrm>
        </p:grpSpPr>
        <p:sp>
          <p:nvSpPr>
            <p:cNvPr id="45" name="dick">
              <a:extLst>
                <a:ext uri="{FF2B5EF4-FFF2-40B4-BE49-F238E27FC236}">
                  <a16:creationId xmlns:a16="http://schemas.microsoft.com/office/drawing/2014/main" id="{C7CB80A5-7B37-CC49-9FF5-E81E0497213B}"/>
                </a:ext>
              </a:extLst>
            </p:cNvPr>
            <p:cNvSpPr/>
            <p:nvPr/>
          </p:nvSpPr>
          <p:spPr>
            <a:xfrm rot="-2700000">
              <a:off x="8973120" y="6281479"/>
              <a:ext cx="5248656" cy="347472"/>
            </a:xfrm>
            <a:prstGeom prst="rect">
              <a:avLst/>
            </a:prstGeom>
            <a:solidFill>
              <a:srgbClr val="C69D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dünn">
              <a:extLst>
                <a:ext uri="{FF2B5EF4-FFF2-40B4-BE49-F238E27FC236}">
                  <a16:creationId xmlns:a16="http://schemas.microsoft.com/office/drawing/2014/main" id="{ECAAFBBA-CA47-E747-BA4F-9E079EBABA91}"/>
                </a:ext>
              </a:extLst>
            </p:cNvPr>
            <p:cNvSpPr/>
            <p:nvPr/>
          </p:nvSpPr>
          <p:spPr>
            <a:xfrm rot="-2700000">
              <a:off x="8563027" y="5992869"/>
              <a:ext cx="5248656" cy="214233"/>
            </a:xfrm>
            <a:prstGeom prst="rect">
              <a:avLst/>
            </a:prstGeom>
            <a:solidFill>
              <a:srgbClr val="C69D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52181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75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2031 0.02755 L 0.25104 -0.4490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68" y="-2384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entr" presetSubtype="1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4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75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5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75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/>
      <p:bldP spid="30" grpId="0"/>
      <p:bldP spid="2" grpId="0"/>
      <p:bldP spid="36" grpId="0" uiExpand="1" build="p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C4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! Klimawandel (morph)">
            <a:extLst>
              <a:ext uri="{FF2B5EF4-FFF2-40B4-BE49-F238E27FC236}">
                <a16:creationId xmlns:a16="http://schemas.microsoft.com/office/drawing/2014/main" id="{0CA363A3-DF0C-5F4F-A9FB-78F9C54A9D95}"/>
              </a:ext>
            </a:extLst>
          </p:cNvPr>
          <p:cNvSpPr txBox="1"/>
          <p:nvPr/>
        </p:nvSpPr>
        <p:spPr>
          <a:xfrm>
            <a:off x="942025" y="189441"/>
            <a:ext cx="103079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u="sng" dirty="0">
                <a:solidFill>
                  <a:srgbClr val="0C8F7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Wie</a:t>
            </a:r>
            <a:r>
              <a:rPr lang="de-DE" sz="6000" u="sng" dirty="0">
                <a:solidFill>
                  <a:srgbClr val="0C8F7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entsteht Erderwärmun</a:t>
            </a:r>
            <a:r>
              <a:rPr lang="de-DE" sz="6000" dirty="0">
                <a:solidFill>
                  <a:srgbClr val="0C8F7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g</a:t>
            </a:r>
            <a:r>
              <a:rPr lang="de-DE" sz="6000" u="sng" dirty="0">
                <a:solidFill>
                  <a:srgbClr val="0C8F7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?</a:t>
            </a:r>
          </a:p>
        </p:txBody>
      </p:sp>
      <p:grpSp>
        <p:nvGrpSpPr>
          <p:cNvPr id="15" name="! Striche">
            <a:extLst>
              <a:ext uri="{FF2B5EF4-FFF2-40B4-BE49-F238E27FC236}">
                <a16:creationId xmlns:a16="http://schemas.microsoft.com/office/drawing/2014/main" id="{4DDF8401-C717-314D-B467-948F471380C3}"/>
              </a:ext>
            </a:extLst>
          </p:cNvPr>
          <p:cNvGrpSpPr/>
          <p:nvPr/>
        </p:nvGrpSpPr>
        <p:grpSpPr>
          <a:xfrm>
            <a:off x="7643631" y="5992869"/>
            <a:ext cx="6806249" cy="1186774"/>
            <a:chOff x="7643631" y="5992869"/>
            <a:chExt cx="6806249" cy="1186774"/>
          </a:xfrm>
        </p:grpSpPr>
        <p:sp>
          <p:nvSpPr>
            <p:cNvPr id="14" name="dick">
              <a:extLst>
                <a:ext uri="{FF2B5EF4-FFF2-40B4-BE49-F238E27FC236}">
                  <a16:creationId xmlns:a16="http://schemas.microsoft.com/office/drawing/2014/main" id="{6F0208CE-0389-F34F-BBF6-A5B42EEFF4FA}"/>
                </a:ext>
              </a:extLst>
            </p:cNvPr>
            <p:cNvSpPr/>
            <p:nvPr/>
          </p:nvSpPr>
          <p:spPr>
            <a:xfrm rot="18900000">
              <a:off x="7643631" y="6832171"/>
              <a:ext cx="6806249" cy="347472"/>
            </a:xfrm>
            <a:prstGeom prst="rect">
              <a:avLst/>
            </a:prstGeom>
            <a:solidFill>
              <a:srgbClr val="C69D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dünn">
              <a:extLst>
                <a:ext uri="{FF2B5EF4-FFF2-40B4-BE49-F238E27FC236}">
                  <a16:creationId xmlns:a16="http://schemas.microsoft.com/office/drawing/2014/main" id="{CCC4B389-D170-4F45-BC9D-669382296649}"/>
                </a:ext>
              </a:extLst>
            </p:cNvPr>
            <p:cNvSpPr/>
            <p:nvPr/>
          </p:nvSpPr>
          <p:spPr>
            <a:xfrm rot="-2700000">
              <a:off x="8563027" y="5992869"/>
              <a:ext cx="5248656" cy="214233"/>
            </a:xfrm>
            <a:prstGeom prst="rect">
              <a:avLst/>
            </a:prstGeom>
            <a:solidFill>
              <a:srgbClr val="C69D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2" name="! Quelle 4">
            <a:extLst>
              <a:ext uri="{FF2B5EF4-FFF2-40B4-BE49-F238E27FC236}">
                <a16:creationId xmlns:a16="http://schemas.microsoft.com/office/drawing/2014/main" id="{1E5FD055-466F-DD42-A049-B618D348D668}"/>
              </a:ext>
            </a:extLst>
          </p:cNvPr>
          <p:cNvSpPr txBox="1"/>
          <p:nvPr/>
        </p:nvSpPr>
        <p:spPr>
          <a:xfrm>
            <a:off x="162646" y="6162827"/>
            <a:ext cx="1106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solidFill>
                  <a:srgbClr val="00D9AD"/>
                </a:solidFill>
                <a:effectLst>
                  <a:outerShdw dist="38100" dir="13500000" algn="br" rotWithShape="0">
                    <a:prstClr val="black">
                      <a:alpha val="33104"/>
                    </a:prstClr>
                  </a:outerShdw>
                </a:effectLst>
                <a:latin typeface="Futura Medium" panose="020B0602020204020303" pitchFamily="34" charset="-79"/>
                <a:cs typeface="Futura Medium" panose="020B0602020204020303" pitchFamily="34" charset="-79"/>
              </a:rPr>
              <a:t>(Q4)</a:t>
            </a:r>
          </a:p>
        </p:txBody>
      </p:sp>
      <p:sp>
        <p:nvSpPr>
          <p:cNvPr id="35" name="! Quelle 5">
            <a:extLst>
              <a:ext uri="{FF2B5EF4-FFF2-40B4-BE49-F238E27FC236}">
                <a16:creationId xmlns:a16="http://schemas.microsoft.com/office/drawing/2014/main" id="{69904A3E-D6F1-CD40-A92F-F66AD399D48D}"/>
              </a:ext>
            </a:extLst>
          </p:cNvPr>
          <p:cNvSpPr txBox="1"/>
          <p:nvPr/>
        </p:nvSpPr>
        <p:spPr>
          <a:xfrm>
            <a:off x="1269039" y="6162827"/>
            <a:ext cx="1106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solidFill>
                  <a:srgbClr val="00D9AD"/>
                </a:solidFill>
                <a:effectLst>
                  <a:outerShdw dist="38100" dir="13500000" algn="br" rotWithShape="0">
                    <a:prstClr val="black">
                      <a:alpha val="33104"/>
                    </a:prstClr>
                  </a:outerShdw>
                </a:effectLst>
                <a:latin typeface="Futura Medium" panose="020B0602020204020303" pitchFamily="34" charset="-79"/>
                <a:cs typeface="Futura Medium" panose="020B0602020204020303" pitchFamily="34" charset="-79"/>
              </a:rPr>
              <a:t>(Q5)</a:t>
            </a:r>
          </a:p>
        </p:txBody>
      </p:sp>
      <p:sp>
        <p:nvSpPr>
          <p:cNvPr id="73" name="Abgase">
            <a:extLst>
              <a:ext uri="{FF2B5EF4-FFF2-40B4-BE49-F238E27FC236}">
                <a16:creationId xmlns:a16="http://schemas.microsoft.com/office/drawing/2014/main" id="{A4047012-7BFD-D247-974E-3A2941007D2F}"/>
              </a:ext>
            </a:extLst>
          </p:cNvPr>
          <p:cNvSpPr txBox="1"/>
          <p:nvPr/>
        </p:nvSpPr>
        <p:spPr>
          <a:xfrm>
            <a:off x="4713456" y="1818923"/>
            <a:ext cx="2765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highlight>
                  <a:srgbClr val="000000"/>
                </a:highlight>
                <a:latin typeface="Futura Medium" panose="020B0602020204020303" pitchFamily="34" charset="-79"/>
                <a:cs typeface="Futura Medium" panose="020B0602020204020303" pitchFamily="34" charset="-79"/>
              </a:rPr>
              <a:t>Abgase</a:t>
            </a:r>
          </a:p>
        </p:txBody>
      </p:sp>
      <p:grpSp>
        <p:nvGrpSpPr>
          <p:cNvPr id="272" name="FABRIK">
            <a:extLst>
              <a:ext uri="{FF2B5EF4-FFF2-40B4-BE49-F238E27FC236}">
                <a16:creationId xmlns:a16="http://schemas.microsoft.com/office/drawing/2014/main" id="{1A08C98B-5978-634E-A012-FDAF9CB6377D}"/>
              </a:ext>
            </a:extLst>
          </p:cNvPr>
          <p:cNvGrpSpPr/>
          <p:nvPr/>
        </p:nvGrpSpPr>
        <p:grpSpPr>
          <a:xfrm>
            <a:off x="2869407" y="2305637"/>
            <a:ext cx="3924395" cy="3599079"/>
            <a:chOff x="4115001" y="3376646"/>
            <a:chExt cx="3924395" cy="3599079"/>
          </a:xfrm>
        </p:grpSpPr>
        <p:grpSp>
          <p:nvGrpSpPr>
            <p:cNvPr id="77" name="Grafik 74">
              <a:extLst>
                <a:ext uri="{FF2B5EF4-FFF2-40B4-BE49-F238E27FC236}">
                  <a16:creationId xmlns:a16="http://schemas.microsoft.com/office/drawing/2014/main" id="{0BB1EFAD-59E0-0448-B744-B877F83F7753}"/>
                </a:ext>
              </a:extLst>
            </p:cNvPr>
            <p:cNvGrpSpPr/>
            <p:nvPr/>
          </p:nvGrpSpPr>
          <p:grpSpPr>
            <a:xfrm>
              <a:off x="4115001" y="3376646"/>
              <a:ext cx="2031110" cy="3599079"/>
              <a:chOff x="4115001" y="3376646"/>
              <a:chExt cx="2031110" cy="3599079"/>
            </a:xfrm>
          </p:grpSpPr>
          <p:sp>
            <p:nvSpPr>
              <p:cNvPr id="78" name="Freihandform 77">
                <a:extLst>
                  <a:ext uri="{FF2B5EF4-FFF2-40B4-BE49-F238E27FC236}">
                    <a16:creationId xmlns:a16="http://schemas.microsoft.com/office/drawing/2014/main" id="{5D16A87B-C715-DB43-B7B8-1D29904D7EEE}"/>
                  </a:ext>
                </a:extLst>
              </p:cNvPr>
              <p:cNvSpPr/>
              <p:nvPr/>
            </p:nvSpPr>
            <p:spPr>
              <a:xfrm>
                <a:off x="5310008" y="3993890"/>
                <a:ext cx="796956" cy="1587809"/>
              </a:xfrm>
              <a:custGeom>
                <a:avLst/>
                <a:gdLst>
                  <a:gd name="connsiteX0" fmla="*/ 622744 w 796956"/>
                  <a:gd name="connsiteY0" fmla="*/ 689702 h 1587809"/>
                  <a:gd name="connsiteX1" fmla="*/ 622744 w 796956"/>
                  <a:gd name="connsiteY1" fmla="*/ 0 h 1587809"/>
                  <a:gd name="connsiteX2" fmla="*/ 174212 w 796956"/>
                  <a:gd name="connsiteY2" fmla="*/ 0 h 1587809"/>
                  <a:gd name="connsiteX3" fmla="*/ 174212 w 796956"/>
                  <a:gd name="connsiteY3" fmla="*/ 689702 h 1587809"/>
                  <a:gd name="connsiteX4" fmla="*/ 0 w 796956"/>
                  <a:gd name="connsiteY4" fmla="*/ 1587809 h 1587809"/>
                  <a:gd name="connsiteX5" fmla="*/ 796957 w 796956"/>
                  <a:gd name="connsiteY5" fmla="*/ 1587809 h 1587809"/>
                  <a:gd name="connsiteX6" fmla="*/ 622744 w 796956"/>
                  <a:gd name="connsiteY6" fmla="*/ 689702 h 1587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96956" h="1587809">
                    <a:moveTo>
                      <a:pt x="622744" y="689702"/>
                    </a:moveTo>
                    <a:lnTo>
                      <a:pt x="622744" y="0"/>
                    </a:lnTo>
                    <a:lnTo>
                      <a:pt x="174212" y="0"/>
                    </a:lnTo>
                    <a:lnTo>
                      <a:pt x="174212" y="689702"/>
                    </a:lnTo>
                    <a:cubicBezTo>
                      <a:pt x="174203" y="997462"/>
                      <a:pt x="115062" y="1302366"/>
                      <a:pt x="0" y="1587809"/>
                    </a:cubicBezTo>
                    <a:lnTo>
                      <a:pt x="796957" y="1587809"/>
                    </a:lnTo>
                    <a:cubicBezTo>
                      <a:pt x="681895" y="1302366"/>
                      <a:pt x="622754" y="997462"/>
                      <a:pt x="622744" y="689702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9" name="Freihandform 78">
                <a:extLst>
                  <a:ext uri="{FF2B5EF4-FFF2-40B4-BE49-F238E27FC236}">
                    <a16:creationId xmlns:a16="http://schemas.microsoft.com/office/drawing/2014/main" id="{39D8E10A-5A87-1447-A707-A09746FAC532}"/>
                  </a:ext>
                </a:extLst>
              </p:cNvPr>
              <p:cNvSpPr/>
              <p:nvPr/>
            </p:nvSpPr>
            <p:spPr>
              <a:xfrm>
                <a:off x="5310008" y="3993986"/>
                <a:ext cx="797051" cy="1587809"/>
              </a:xfrm>
              <a:custGeom>
                <a:avLst/>
                <a:gdLst>
                  <a:gd name="connsiteX0" fmla="*/ 797052 w 797051"/>
                  <a:gd name="connsiteY0" fmla="*/ 1587809 h 1587809"/>
                  <a:gd name="connsiteX1" fmla="*/ 0 w 797051"/>
                  <a:gd name="connsiteY1" fmla="*/ 1587809 h 1587809"/>
                  <a:gd name="connsiteX2" fmla="*/ 174212 w 797051"/>
                  <a:gd name="connsiteY2" fmla="*/ 689511 h 1587809"/>
                  <a:gd name="connsiteX3" fmla="*/ 174212 w 797051"/>
                  <a:gd name="connsiteY3" fmla="*/ 0 h 1587809"/>
                  <a:gd name="connsiteX4" fmla="*/ 622744 w 797051"/>
                  <a:gd name="connsiteY4" fmla="*/ 0 h 1587809"/>
                  <a:gd name="connsiteX5" fmla="*/ 622744 w 797051"/>
                  <a:gd name="connsiteY5" fmla="*/ 689511 h 1587809"/>
                  <a:gd name="connsiteX6" fmla="*/ 797052 w 797051"/>
                  <a:gd name="connsiteY6" fmla="*/ 1587809 h 1587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97051" h="1587809">
                    <a:moveTo>
                      <a:pt x="797052" y="1587809"/>
                    </a:moveTo>
                    <a:lnTo>
                      <a:pt x="0" y="1587809"/>
                    </a:lnTo>
                    <a:cubicBezTo>
                      <a:pt x="115071" y="1302299"/>
                      <a:pt x="174212" y="997338"/>
                      <a:pt x="174212" y="689511"/>
                    </a:cubicBezTo>
                    <a:lnTo>
                      <a:pt x="174212" y="0"/>
                    </a:lnTo>
                    <a:lnTo>
                      <a:pt x="622744" y="0"/>
                    </a:lnTo>
                    <a:lnTo>
                      <a:pt x="622744" y="689511"/>
                    </a:lnTo>
                    <a:cubicBezTo>
                      <a:pt x="622668" y="997358"/>
                      <a:pt x="681847" y="1302337"/>
                      <a:pt x="797052" y="1587809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0" name="Freihandform 79">
                <a:extLst>
                  <a:ext uri="{FF2B5EF4-FFF2-40B4-BE49-F238E27FC236}">
                    <a16:creationId xmlns:a16="http://schemas.microsoft.com/office/drawing/2014/main" id="{EFF89691-DC97-D44F-85E7-972E7900AFA6}"/>
                  </a:ext>
                </a:extLst>
              </p:cNvPr>
              <p:cNvSpPr/>
              <p:nvPr/>
            </p:nvSpPr>
            <p:spPr>
              <a:xfrm>
                <a:off x="5310008" y="3993986"/>
                <a:ext cx="509968" cy="1587809"/>
              </a:xfrm>
              <a:custGeom>
                <a:avLst/>
                <a:gdLst>
                  <a:gd name="connsiteX0" fmla="*/ 509968 w 509968"/>
                  <a:gd name="connsiteY0" fmla="*/ 1587809 h 1587809"/>
                  <a:gd name="connsiteX1" fmla="*/ 0 w 509968"/>
                  <a:gd name="connsiteY1" fmla="*/ 1587809 h 1587809"/>
                  <a:gd name="connsiteX2" fmla="*/ 174212 w 509968"/>
                  <a:gd name="connsiteY2" fmla="*/ 689511 h 1587809"/>
                  <a:gd name="connsiteX3" fmla="*/ 174212 w 509968"/>
                  <a:gd name="connsiteY3" fmla="*/ 0 h 1587809"/>
                  <a:gd name="connsiteX4" fmla="*/ 398431 w 509968"/>
                  <a:gd name="connsiteY4" fmla="*/ 0 h 1587809"/>
                  <a:gd name="connsiteX5" fmla="*/ 398431 w 509968"/>
                  <a:gd name="connsiteY5" fmla="*/ 689511 h 1587809"/>
                  <a:gd name="connsiteX6" fmla="*/ 427006 w 509968"/>
                  <a:gd name="connsiteY6" fmla="*/ 1146709 h 1587809"/>
                  <a:gd name="connsiteX7" fmla="*/ 509968 w 509968"/>
                  <a:gd name="connsiteY7" fmla="*/ 1587809 h 1587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9968" h="1587809">
                    <a:moveTo>
                      <a:pt x="509968" y="1587809"/>
                    </a:moveTo>
                    <a:lnTo>
                      <a:pt x="0" y="1587809"/>
                    </a:lnTo>
                    <a:cubicBezTo>
                      <a:pt x="115071" y="1302299"/>
                      <a:pt x="174212" y="997338"/>
                      <a:pt x="174212" y="689511"/>
                    </a:cubicBezTo>
                    <a:lnTo>
                      <a:pt x="174212" y="0"/>
                    </a:lnTo>
                    <a:lnTo>
                      <a:pt x="398431" y="0"/>
                    </a:lnTo>
                    <a:lnTo>
                      <a:pt x="398431" y="689511"/>
                    </a:lnTo>
                    <a:cubicBezTo>
                      <a:pt x="398555" y="842348"/>
                      <a:pt x="408089" y="995043"/>
                      <a:pt x="427006" y="1146709"/>
                    </a:cubicBezTo>
                    <a:cubicBezTo>
                      <a:pt x="445141" y="1295374"/>
                      <a:pt x="472849" y="1442715"/>
                      <a:pt x="509968" y="1587809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1" name="Freihandform 80">
                <a:extLst>
                  <a:ext uri="{FF2B5EF4-FFF2-40B4-BE49-F238E27FC236}">
                    <a16:creationId xmlns:a16="http://schemas.microsoft.com/office/drawing/2014/main" id="{8E86FB0F-1EAB-904C-BFC7-3101044B170E}"/>
                  </a:ext>
                </a:extLst>
              </p:cNvPr>
              <p:cNvSpPr/>
              <p:nvPr/>
            </p:nvSpPr>
            <p:spPr>
              <a:xfrm>
                <a:off x="5472409" y="3960363"/>
                <a:ext cx="472154" cy="52482"/>
              </a:xfrm>
              <a:custGeom>
                <a:avLst/>
                <a:gdLst>
                  <a:gd name="connsiteX0" fmla="*/ 0 w 472154"/>
                  <a:gd name="connsiteY0" fmla="*/ 0 h 52482"/>
                  <a:gd name="connsiteX1" fmla="*/ 472154 w 472154"/>
                  <a:gd name="connsiteY1" fmla="*/ 0 h 52482"/>
                  <a:gd name="connsiteX2" fmla="*/ 472154 w 472154"/>
                  <a:gd name="connsiteY2" fmla="*/ 52482 h 52482"/>
                  <a:gd name="connsiteX3" fmla="*/ 0 w 472154"/>
                  <a:gd name="connsiteY3" fmla="*/ 52482 h 52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2154" h="52482">
                    <a:moveTo>
                      <a:pt x="0" y="0"/>
                    </a:moveTo>
                    <a:lnTo>
                      <a:pt x="472154" y="0"/>
                    </a:lnTo>
                    <a:lnTo>
                      <a:pt x="472154" y="52482"/>
                    </a:lnTo>
                    <a:lnTo>
                      <a:pt x="0" y="52482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2" name="Freihandform 81">
                <a:extLst>
                  <a:ext uri="{FF2B5EF4-FFF2-40B4-BE49-F238E27FC236}">
                    <a16:creationId xmlns:a16="http://schemas.microsoft.com/office/drawing/2014/main" id="{85D0761A-F205-6C40-8FA0-6DCD4F93A17A}"/>
                  </a:ext>
                </a:extLst>
              </p:cNvPr>
              <p:cNvSpPr/>
              <p:nvPr/>
            </p:nvSpPr>
            <p:spPr>
              <a:xfrm>
                <a:off x="5472409" y="3960363"/>
                <a:ext cx="255651" cy="52482"/>
              </a:xfrm>
              <a:custGeom>
                <a:avLst/>
                <a:gdLst>
                  <a:gd name="connsiteX0" fmla="*/ 0 w 255651"/>
                  <a:gd name="connsiteY0" fmla="*/ 0 h 52482"/>
                  <a:gd name="connsiteX1" fmla="*/ 255651 w 255651"/>
                  <a:gd name="connsiteY1" fmla="*/ 0 h 52482"/>
                  <a:gd name="connsiteX2" fmla="*/ 255651 w 255651"/>
                  <a:gd name="connsiteY2" fmla="*/ 52482 h 52482"/>
                  <a:gd name="connsiteX3" fmla="*/ 0 w 255651"/>
                  <a:gd name="connsiteY3" fmla="*/ 52482 h 52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5651" h="52482">
                    <a:moveTo>
                      <a:pt x="0" y="0"/>
                    </a:moveTo>
                    <a:lnTo>
                      <a:pt x="255651" y="0"/>
                    </a:lnTo>
                    <a:lnTo>
                      <a:pt x="255651" y="52482"/>
                    </a:lnTo>
                    <a:lnTo>
                      <a:pt x="0" y="52482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3" name="Freihandform 82">
                <a:extLst>
                  <a:ext uri="{FF2B5EF4-FFF2-40B4-BE49-F238E27FC236}">
                    <a16:creationId xmlns:a16="http://schemas.microsoft.com/office/drawing/2014/main" id="{97FFDF72-AFDD-C743-ABDF-CCAC739E9CA4}"/>
                  </a:ext>
                </a:extLst>
              </p:cNvPr>
              <p:cNvSpPr/>
              <p:nvPr/>
            </p:nvSpPr>
            <p:spPr>
              <a:xfrm>
                <a:off x="5484220" y="4110095"/>
                <a:ext cx="448532" cy="16573"/>
              </a:xfrm>
              <a:custGeom>
                <a:avLst/>
                <a:gdLst>
                  <a:gd name="connsiteX0" fmla="*/ 0 w 448532"/>
                  <a:gd name="connsiteY0" fmla="*/ 0 h 16573"/>
                  <a:gd name="connsiteX1" fmla="*/ 448532 w 448532"/>
                  <a:gd name="connsiteY1" fmla="*/ 0 h 16573"/>
                  <a:gd name="connsiteX2" fmla="*/ 448532 w 448532"/>
                  <a:gd name="connsiteY2" fmla="*/ 16574 h 16573"/>
                  <a:gd name="connsiteX3" fmla="*/ 0 w 448532"/>
                  <a:gd name="connsiteY3" fmla="*/ 16574 h 16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8532" h="16573">
                    <a:moveTo>
                      <a:pt x="0" y="0"/>
                    </a:moveTo>
                    <a:lnTo>
                      <a:pt x="448532" y="0"/>
                    </a:lnTo>
                    <a:lnTo>
                      <a:pt x="448532" y="16574"/>
                    </a:lnTo>
                    <a:lnTo>
                      <a:pt x="0" y="16574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4" name="Freihandform 83">
                <a:extLst>
                  <a:ext uri="{FF2B5EF4-FFF2-40B4-BE49-F238E27FC236}">
                    <a16:creationId xmlns:a16="http://schemas.microsoft.com/office/drawing/2014/main" id="{9A694F0F-2D40-BE46-AD8B-E8967BF47185}"/>
                  </a:ext>
                </a:extLst>
              </p:cNvPr>
              <p:cNvSpPr/>
              <p:nvPr/>
            </p:nvSpPr>
            <p:spPr>
              <a:xfrm>
                <a:off x="5484220" y="4262780"/>
                <a:ext cx="448532" cy="16573"/>
              </a:xfrm>
              <a:custGeom>
                <a:avLst/>
                <a:gdLst>
                  <a:gd name="connsiteX0" fmla="*/ 0 w 448532"/>
                  <a:gd name="connsiteY0" fmla="*/ 0 h 16573"/>
                  <a:gd name="connsiteX1" fmla="*/ 448532 w 448532"/>
                  <a:gd name="connsiteY1" fmla="*/ 0 h 16573"/>
                  <a:gd name="connsiteX2" fmla="*/ 448532 w 448532"/>
                  <a:gd name="connsiteY2" fmla="*/ 16574 h 16573"/>
                  <a:gd name="connsiteX3" fmla="*/ 0 w 448532"/>
                  <a:gd name="connsiteY3" fmla="*/ 16574 h 16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8532" h="16573">
                    <a:moveTo>
                      <a:pt x="0" y="0"/>
                    </a:moveTo>
                    <a:lnTo>
                      <a:pt x="448532" y="0"/>
                    </a:lnTo>
                    <a:lnTo>
                      <a:pt x="448532" y="16574"/>
                    </a:lnTo>
                    <a:lnTo>
                      <a:pt x="0" y="16574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5" name="Freihandform 84">
                <a:extLst>
                  <a:ext uri="{FF2B5EF4-FFF2-40B4-BE49-F238E27FC236}">
                    <a16:creationId xmlns:a16="http://schemas.microsoft.com/office/drawing/2014/main" id="{4E0B5D5E-C31B-D24F-BBAC-9BE36F27F707}"/>
                  </a:ext>
                </a:extLst>
              </p:cNvPr>
              <p:cNvSpPr/>
              <p:nvPr/>
            </p:nvSpPr>
            <p:spPr>
              <a:xfrm>
                <a:off x="5484220" y="4415560"/>
                <a:ext cx="448532" cy="16573"/>
              </a:xfrm>
              <a:custGeom>
                <a:avLst/>
                <a:gdLst>
                  <a:gd name="connsiteX0" fmla="*/ 0 w 448532"/>
                  <a:gd name="connsiteY0" fmla="*/ 0 h 16573"/>
                  <a:gd name="connsiteX1" fmla="*/ 448532 w 448532"/>
                  <a:gd name="connsiteY1" fmla="*/ 0 h 16573"/>
                  <a:gd name="connsiteX2" fmla="*/ 448532 w 448532"/>
                  <a:gd name="connsiteY2" fmla="*/ 16573 h 16573"/>
                  <a:gd name="connsiteX3" fmla="*/ 0 w 448532"/>
                  <a:gd name="connsiteY3" fmla="*/ 16573 h 16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8532" h="16573">
                    <a:moveTo>
                      <a:pt x="0" y="0"/>
                    </a:moveTo>
                    <a:lnTo>
                      <a:pt x="448532" y="0"/>
                    </a:lnTo>
                    <a:lnTo>
                      <a:pt x="448532" y="16573"/>
                    </a:lnTo>
                    <a:lnTo>
                      <a:pt x="0" y="16573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6" name="Freihandform 85">
                <a:extLst>
                  <a:ext uri="{FF2B5EF4-FFF2-40B4-BE49-F238E27FC236}">
                    <a16:creationId xmlns:a16="http://schemas.microsoft.com/office/drawing/2014/main" id="{5858601E-5320-634E-8FE1-A3B94C65E77B}"/>
                  </a:ext>
                </a:extLst>
              </p:cNvPr>
              <p:cNvSpPr/>
              <p:nvPr/>
            </p:nvSpPr>
            <p:spPr>
              <a:xfrm>
                <a:off x="5484220" y="4568340"/>
                <a:ext cx="448532" cy="16668"/>
              </a:xfrm>
              <a:custGeom>
                <a:avLst/>
                <a:gdLst>
                  <a:gd name="connsiteX0" fmla="*/ 0 w 448532"/>
                  <a:gd name="connsiteY0" fmla="*/ 0 h 16668"/>
                  <a:gd name="connsiteX1" fmla="*/ 448532 w 448532"/>
                  <a:gd name="connsiteY1" fmla="*/ 0 h 16668"/>
                  <a:gd name="connsiteX2" fmla="*/ 448532 w 448532"/>
                  <a:gd name="connsiteY2" fmla="*/ 16669 h 16668"/>
                  <a:gd name="connsiteX3" fmla="*/ 0 w 448532"/>
                  <a:gd name="connsiteY3" fmla="*/ 16669 h 16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8532" h="16668">
                    <a:moveTo>
                      <a:pt x="0" y="0"/>
                    </a:moveTo>
                    <a:lnTo>
                      <a:pt x="448532" y="0"/>
                    </a:lnTo>
                    <a:lnTo>
                      <a:pt x="448532" y="16669"/>
                    </a:lnTo>
                    <a:lnTo>
                      <a:pt x="0" y="16669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7" name="Freihandform 86">
                <a:extLst>
                  <a:ext uri="{FF2B5EF4-FFF2-40B4-BE49-F238E27FC236}">
                    <a16:creationId xmlns:a16="http://schemas.microsoft.com/office/drawing/2014/main" id="{EFB10B97-2432-A74B-AE18-C3C0796C5D8D}"/>
                  </a:ext>
                </a:extLst>
              </p:cNvPr>
              <p:cNvSpPr/>
              <p:nvPr/>
            </p:nvSpPr>
            <p:spPr>
              <a:xfrm>
                <a:off x="5483553" y="4721120"/>
                <a:ext cx="449770" cy="16573"/>
              </a:xfrm>
              <a:custGeom>
                <a:avLst/>
                <a:gdLst>
                  <a:gd name="connsiteX0" fmla="*/ 449771 w 449770"/>
                  <a:gd name="connsiteY0" fmla="*/ 16573 h 16573"/>
                  <a:gd name="connsiteX1" fmla="*/ 0 w 449770"/>
                  <a:gd name="connsiteY1" fmla="*/ 16573 h 16573"/>
                  <a:gd name="connsiteX2" fmla="*/ 0 w 449770"/>
                  <a:gd name="connsiteY2" fmla="*/ 0 h 16573"/>
                  <a:gd name="connsiteX3" fmla="*/ 449104 w 449770"/>
                  <a:gd name="connsiteY3" fmla="*/ 0 h 16573"/>
                  <a:gd name="connsiteX4" fmla="*/ 449771 w 449770"/>
                  <a:gd name="connsiteY4" fmla="*/ 16573 h 16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9770" h="16573">
                    <a:moveTo>
                      <a:pt x="449771" y="16573"/>
                    </a:moveTo>
                    <a:lnTo>
                      <a:pt x="0" y="16573"/>
                    </a:lnTo>
                    <a:cubicBezTo>
                      <a:pt x="0" y="11144"/>
                      <a:pt x="0" y="5620"/>
                      <a:pt x="0" y="0"/>
                    </a:cubicBezTo>
                    <a:lnTo>
                      <a:pt x="449104" y="0"/>
                    </a:lnTo>
                    <a:cubicBezTo>
                      <a:pt x="449485" y="5620"/>
                      <a:pt x="449675" y="11144"/>
                      <a:pt x="449771" y="16573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8" name="Freihandform 87">
                <a:extLst>
                  <a:ext uri="{FF2B5EF4-FFF2-40B4-BE49-F238E27FC236}">
                    <a16:creationId xmlns:a16="http://schemas.microsoft.com/office/drawing/2014/main" id="{7601C1C9-0319-DC40-8D86-DA82BD68B26F}"/>
                  </a:ext>
                </a:extLst>
              </p:cNvPr>
              <p:cNvSpPr/>
              <p:nvPr/>
            </p:nvSpPr>
            <p:spPr>
              <a:xfrm>
                <a:off x="5474886" y="4873900"/>
                <a:ext cx="466725" cy="16668"/>
              </a:xfrm>
              <a:custGeom>
                <a:avLst/>
                <a:gdLst>
                  <a:gd name="connsiteX0" fmla="*/ 466725 w 466725"/>
                  <a:gd name="connsiteY0" fmla="*/ 16669 h 16668"/>
                  <a:gd name="connsiteX1" fmla="*/ 0 w 466725"/>
                  <a:gd name="connsiteY1" fmla="*/ 16669 h 16668"/>
                  <a:gd name="connsiteX2" fmla="*/ 1333 w 466725"/>
                  <a:gd name="connsiteY2" fmla="*/ 0 h 16668"/>
                  <a:gd name="connsiteX3" fmla="*/ 465010 w 466725"/>
                  <a:gd name="connsiteY3" fmla="*/ 0 h 16668"/>
                  <a:gd name="connsiteX4" fmla="*/ 466725 w 466725"/>
                  <a:gd name="connsiteY4" fmla="*/ 16669 h 16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6725" h="16668">
                    <a:moveTo>
                      <a:pt x="466725" y="16669"/>
                    </a:moveTo>
                    <a:lnTo>
                      <a:pt x="0" y="16669"/>
                    </a:lnTo>
                    <a:cubicBezTo>
                      <a:pt x="0" y="11049"/>
                      <a:pt x="953" y="5524"/>
                      <a:pt x="1333" y="0"/>
                    </a:cubicBezTo>
                    <a:lnTo>
                      <a:pt x="465010" y="0"/>
                    </a:lnTo>
                    <a:cubicBezTo>
                      <a:pt x="465868" y="5524"/>
                      <a:pt x="466249" y="11049"/>
                      <a:pt x="466725" y="16669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9" name="Freihandform 88">
                <a:extLst>
                  <a:ext uri="{FF2B5EF4-FFF2-40B4-BE49-F238E27FC236}">
                    <a16:creationId xmlns:a16="http://schemas.microsoft.com/office/drawing/2014/main" id="{D4E46F7F-A26B-D64E-9A2C-A8F4E6DA552D}"/>
                  </a:ext>
                </a:extLst>
              </p:cNvPr>
              <p:cNvSpPr/>
              <p:nvPr/>
            </p:nvSpPr>
            <p:spPr>
              <a:xfrm>
                <a:off x="5457074" y="5026681"/>
                <a:ext cx="502824" cy="16573"/>
              </a:xfrm>
              <a:custGeom>
                <a:avLst/>
                <a:gdLst>
                  <a:gd name="connsiteX0" fmla="*/ 502825 w 502824"/>
                  <a:gd name="connsiteY0" fmla="*/ 16573 h 16573"/>
                  <a:gd name="connsiteX1" fmla="*/ 0 w 502824"/>
                  <a:gd name="connsiteY1" fmla="*/ 16573 h 16573"/>
                  <a:gd name="connsiteX2" fmla="*/ 2476 w 502824"/>
                  <a:gd name="connsiteY2" fmla="*/ 0 h 16573"/>
                  <a:gd name="connsiteX3" fmla="*/ 500158 w 502824"/>
                  <a:gd name="connsiteY3" fmla="*/ 0 h 16573"/>
                  <a:gd name="connsiteX4" fmla="*/ 502825 w 502824"/>
                  <a:gd name="connsiteY4" fmla="*/ 16573 h 16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2824" h="16573">
                    <a:moveTo>
                      <a:pt x="502825" y="16573"/>
                    </a:moveTo>
                    <a:lnTo>
                      <a:pt x="0" y="16573"/>
                    </a:lnTo>
                    <a:cubicBezTo>
                      <a:pt x="952" y="11049"/>
                      <a:pt x="1714" y="5524"/>
                      <a:pt x="2476" y="0"/>
                    </a:cubicBezTo>
                    <a:lnTo>
                      <a:pt x="500158" y="0"/>
                    </a:lnTo>
                    <a:cubicBezTo>
                      <a:pt x="501110" y="5524"/>
                      <a:pt x="501967" y="11049"/>
                      <a:pt x="502825" y="16573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0" name="Freihandform 89">
                <a:extLst>
                  <a:ext uri="{FF2B5EF4-FFF2-40B4-BE49-F238E27FC236}">
                    <a16:creationId xmlns:a16="http://schemas.microsoft.com/office/drawing/2014/main" id="{B1406C4B-CCE2-BE48-BB90-BB20A3288CB9}"/>
                  </a:ext>
                </a:extLst>
              </p:cNvPr>
              <p:cNvSpPr/>
              <p:nvPr/>
            </p:nvSpPr>
            <p:spPr>
              <a:xfrm>
                <a:off x="5428975" y="5179651"/>
                <a:ext cx="559022" cy="16668"/>
              </a:xfrm>
              <a:custGeom>
                <a:avLst/>
                <a:gdLst>
                  <a:gd name="connsiteX0" fmla="*/ 559022 w 559022"/>
                  <a:gd name="connsiteY0" fmla="*/ 16669 h 16668"/>
                  <a:gd name="connsiteX1" fmla="*/ 0 w 559022"/>
                  <a:gd name="connsiteY1" fmla="*/ 16669 h 16668"/>
                  <a:gd name="connsiteX2" fmla="*/ 3524 w 559022"/>
                  <a:gd name="connsiteY2" fmla="*/ 0 h 16668"/>
                  <a:gd name="connsiteX3" fmla="*/ 555974 w 559022"/>
                  <a:gd name="connsiteY3" fmla="*/ 0 h 16668"/>
                  <a:gd name="connsiteX4" fmla="*/ 559022 w 559022"/>
                  <a:gd name="connsiteY4" fmla="*/ 16669 h 16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022" h="16668">
                    <a:moveTo>
                      <a:pt x="559022" y="16669"/>
                    </a:moveTo>
                    <a:lnTo>
                      <a:pt x="0" y="16669"/>
                    </a:lnTo>
                    <a:cubicBezTo>
                      <a:pt x="1143" y="11144"/>
                      <a:pt x="2286" y="5620"/>
                      <a:pt x="3524" y="0"/>
                    </a:cubicBezTo>
                    <a:lnTo>
                      <a:pt x="555974" y="0"/>
                    </a:lnTo>
                    <a:cubicBezTo>
                      <a:pt x="556832" y="5334"/>
                      <a:pt x="557784" y="10859"/>
                      <a:pt x="559022" y="16669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1" name="Freihandform 90">
                <a:extLst>
                  <a:ext uri="{FF2B5EF4-FFF2-40B4-BE49-F238E27FC236}">
                    <a16:creationId xmlns:a16="http://schemas.microsoft.com/office/drawing/2014/main" id="{39C13EAC-1CBC-3140-88D7-C52D970209A9}"/>
                  </a:ext>
                </a:extLst>
              </p:cNvPr>
              <p:cNvSpPr/>
              <p:nvPr/>
            </p:nvSpPr>
            <p:spPr>
              <a:xfrm>
                <a:off x="5390208" y="5332051"/>
                <a:ext cx="636555" cy="16668"/>
              </a:xfrm>
              <a:custGeom>
                <a:avLst/>
                <a:gdLst>
                  <a:gd name="connsiteX0" fmla="*/ 636556 w 636555"/>
                  <a:gd name="connsiteY0" fmla="*/ 16669 h 16668"/>
                  <a:gd name="connsiteX1" fmla="*/ 0 w 636555"/>
                  <a:gd name="connsiteY1" fmla="*/ 16669 h 16668"/>
                  <a:gd name="connsiteX2" fmla="*/ 4763 w 636555"/>
                  <a:gd name="connsiteY2" fmla="*/ 0 h 16668"/>
                  <a:gd name="connsiteX3" fmla="*/ 631793 w 636555"/>
                  <a:gd name="connsiteY3" fmla="*/ 0 h 16668"/>
                  <a:gd name="connsiteX4" fmla="*/ 636556 w 636555"/>
                  <a:gd name="connsiteY4" fmla="*/ 16669 h 16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6555" h="16668">
                    <a:moveTo>
                      <a:pt x="636556" y="16669"/>
                    </a:moveTo>
                    <a:lnTo>
                      <a:pt x="0" y="16669"/>
                    </a:lnTo>
                    <a:cubicBezTo>
                      <a:pt x="1619" y="11144"/>
                      <a:pt x="3238" y="5524"/>
                      <a:pt x="4763" y="0"/>
                    </a:cubicBezTo>
                    <a:lnTo>
                      <a:pt x="631793" y="0"/>
                    </a:lnTo>
                    <a:cubicBezTo>
                      <a:pt x="633698" y="5715"/>
                      <a:pt x="634937" y="11239"/>
                      <a:pt x="636556" y="16669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2" name="Freihandform 91">
                <a:extLst>
                  <a:ext uri="{FF2B5EF4-FFF2-40B4-BE49-F238E27FC236}">
                    <a16:creationId xmlns:a16="http://schemas.microsoft.com/office/drawing/2014/main" id="{02B2E841-84A4-934B-A7E9-E2D7A58FBB73}"/>
                  </a:ext>
                </a:extLst>
              </p:cNvPr>
              <p:cNvSpPr/>
              <p:nvPr/>
            </p:nvSpPr>
            <p:spPr>
              <a:xfrm>
                <a:off x="5340678" y="5485021"/>
                <a:ext cx="735710" cy="16573"/>
              </a:xfrm>
              <a:custGeom>
                <a:avLst/>
                <a:gdLst>
                  <a:gd name="connsiteX0" fmla="*/ 735711 w 735710"/>
                  <a:gd name="connsiteY0" fmla="*/ 16573 h 16573"/>
                  <a:gd name="connsiteX1" fmla="*/ 0 w 735710"/>
                  <a:gd name="connsiteY1" fmla="*/ 16573 h 16573"/>
                  <a:gd name="connsiteX2" fmla="*/ 5905 w 735710"/>
                  <a:gd name="connsiteY2" fmla="*/ 0 h 16573"/>
                  <a:gd name="connsiteX3" fmla="*/ 729805 w 735710"/>
                  <a:gd name="connsiteY3" fmla="*/ 0 h 16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5710" h="16573">
                    <a:moveTo>
                      <a:pt x="735711" y="16573"/>
                    </a:moveTo>
                    <a:lnTo>
                      <a:pt x="0" y="16573"/>
                    </a:lnTo>
                    <a:lnTo>
                      <a:pt x="5905" y="0"/>
                    </a:lnTo>
                    <a:lnTo>
                      <a:pt x="729805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3" name="Freihandform 92">
                <a:extLst>
                  <a:ext uri="{FF2B5EF4-FFF2-40B4-BE49-F238E27FC236}">
                    <a16:creationId xmlns:a16="http://schemas.microsoft.com/office/drawing/2014/main" id="{7EB87644-51FE-0343-AFE8-47E37EA83417}"/>
                  </a:ext>
                </a:extLst>
              </p:cNvPr>
              <p:cNvSpPr/>
              <p:nvPr/>
            </p:nvSpPr>
            <p:spPr>
              <a:xfrm>
                <a:off x="4548008" y="3993890"/>
                <a:ext cx="796956" cy="1587809"/>
              </a:xfrm>
              <a:custGeom>
                <a:avLst/>
                <a:gdLst>
                  <a:gd name="connsiteX0" fmla="*/ 622744 w 796956"/>
                  <a:gd name="connsiteY0" fmla="*/ 689702 h 1587809"/>
                  <a:gd name="connsiteX1" fmla="*/ 622744 w 796956"/>
                  <a:gd name="connsiteY1" fmla="*/ 0 h 1587809"/>
                  <a:gd name="connsiteX2" fmla="*/ 174212 w 796956"/>
                  <a:gd name="connsiteY2" fmla="*/ 0 h 1587809"/>
                  <a:gd name="connsiteX3" fmla="*/ 174212 w 796956"/>
                  <a:gd name="connsiteY3" fmla="*/ 689702 h 1587809"/>
                  <a:gd name="connsiteX4" fmla="*/ 0 w 796956"/>
                  <a:gd name="connsiteY4" fmla="*/ 1587809 h 1587809"/>
                  <a:gd name="connsiteX5" fmla="*/ 796957 w 796956"/>
                  <a:gd name="connsiteY5" fmla="*/ 1587809 h 1587809"/>
                  <a:gd name="connsiteX6" fmla="*/ 622744 w 796956"/>
                  <a:gd name="connsiteY6" fmla="*/ 689702 h 1587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96956" h="1587809">
                    <a:moveTo>
                      <a:pt x="622744" y="689702"/>
                    </a:moveTo>
                    <a:lnTo>
                      <a:pt x="622744" y="0"/>
                    </a:lnTo>
                    <a:lnTo>
                      <a:pt x="174212" y="0"/>
                    </a:lnTo>
                    <a:lnTo>
                      <a:pt x="174212" y="689702"/>
                    </a:lnTo>
                    <a:cubicBezTo>
                      <a:pt x="174203" y="997462"/>
                      <a:pt x="115062" y="1302366"/>
                      <a:pt x="0" y="1587809"/>
                    </a:cubicBezTo>
                    <a:lnTo>
                      <a:pt x="796957" y="1587809"/>
                    </a:lnTo>
                    <a:cubicBezTo>
                      <a:pt x="681895" y="1302366"/>
                      <a:pt x="622754" y="997462"/>
                      <a:pt x="622744" y="689702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4" name="Freihandform 93">
                <a:extLst>
                  <a:ext uri="{FF2B5EF4-FFF2-40B4-BE49-F238E27FC236}">
                    <a16:creationId xmlns:a16="http://schemas.microsoft.com/office/drawing/2014/main" id="{36ACC17A-0D6D-C44C-8D98-37E3B99FF184}"/>
                  </a:ext>
                </a:extLst>
              </p:cNvPr>
              <p:cNvSpPr/>
              <p:nvPr/>
            </p:nvSpPr>
            <p:spPr>
              <a:xfrm>
                <a:off x="4548008" y="3993986"/>
                <a:ext cx="797051" cy="1587809"/>
              </a:xfrm>
              <a:custGeom>
                <a:avLst/>
                <a:gdLst>
                  <a:gd name="connsiteX0" fmla="*/ 797052 w 797051"/>
                  <a:gd name="connsiteY0" fmla="*/ 1587809 h 1587809"/>
                  <a:gd name="connsiteX1" fmla="*/ 0 w 797051"/>
                  <a:gd name="connsiteY1" fmla="*/ 1587809 h 1587809"/>
                  <a:gd name="connsiteX2" fmla="*/ 174212 w 797051"/>
                  <a:gd name="connsiteY2" fmla="*/ 689511 h 1587809"/>
                  <a:gd name="connsiteX3" fmla="*/ 174212 w 797051"/>
                  <a:gd name="connsiteY3" fmla="*/ 0 h 1587809"/>
                  <a:gd name="connsiteX4" fmla="*/ 622744 w 797051"/>
                  <a:gd name="connsiteY4" fmla="*/ 0 h 1587809"/>
                  <a:gd name="connsiteX5" fmla="*/ 622744 w 797051"/>
                  <a:gd name="connsiteY5" fmla="*/ 689511 h 1587809"/>
                  <a:gd name="connsiteX6" fmla="*/ 797052 w 797051"/>
                  <a:gd name="connsiteY6" fmla="*/ 1587809 h 1587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97051" h="1587809">
                    <a:moveTo>
                      <a:pt x="797052" y="1587809"/>
                    </a:moveTo>
                    <a:lnTo>
                      <a:pt x="0" y="1587809"/>
                    </a:lnTo>
                    <a:cubicBezTo>
                      <a:pt x="115072" y="1302299"/>
                      <a:pt x="174212" y="997338"/>
                      <a:pt x="174212" y="689511"/>
                    </a:cubicBezTo>
                    <a:lnTo>
                      <a:pt x="174212" y="0"/>
                    </a:lnTo>
                    <a:lnTo>
                      <a:pt x="622744" y="0"/>
                    </a:lnTo>
                    <a:lnTo>
                      <a:pt x="622744" y="689511"/>
                    </a:lnTo>
                    <a:cubicBezTo>
                      <a:pt x="622668" y="997358"/>
                      <a:pt x="681847" y="1302337"/>
                      <a:pt x="797052" y="1587809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5" name="Freihandform 94">
                <a:extLst>
                  <a:ext uri="{FF2B5EF4-FFF2-40B4-BE49-F238E27FC236}">
                    <a16:creationId xmlns:a16="http://schemas.microsoft.com/office/drawing/2014/main" id="{3FB6661F-740A-D946-AE19-373A8A10426E}"/>
                  </a:ext>
                </a:extLst>
              </p:cNvPr>
              <p:cNvSpPr/>
              <p:nvPr/>
            </p:nvSpPr>
            <p:spPr>
              <a:xfrm>
                <a:off x="4548008" y="3993986"/>
                <a:ext cx="509968" cy="1587809"/>
              </a:xfrm>
              <a:custGeom>
                <a:avLst/>
                <a:gdLst>
                  <a:gd name="connsiteX0" fmla="*/ 509968 w 509968"/>
                  <a:gd name="connsiteY0" fmla="*/ 1587809 h 1587809"/>
                  <a:gd name="connsiteX1" fmla="*/ 0 w 509968"/>
                  <a:gd name="connsiteY1" fmla="*/ 1587809 h 1587809"/>
                  <a:gd name="connsiteX2" fmla="*/ 174212 w 509968"/>
                  <a:gd name="connsiteY2" fmla="*/ 689511 h 1587809"/>
                  <a:gd name="connsiteX3" fmla="*/ 174212 w 509968"/>
                  <a:gd name="connsiteY3" fmla="*/ 0 h 1587809"/>
                  <a:gd name="connsiteX4" fmla="*/ 398431 w 509968"/>
                  <a:gd name="connsiteY4" fmla="*/ 0 h 1587809"/>
                  <a:gd name="connsiteX5" fmla="*/ 398431 w 509968"/>
                  <a:gd name="connsiteY5" fmla="*/ 689511 h 1587809"/>
                  <a:gd name="connsiteX6" fmla="*/ 427006 w 509968"/>
                  <a:gd name="connsiteY6" fmla="*/ 1146709 h 1587809"/>
                  <a:gd name="connsiteX7" fmla="*/ 509968 w 509968"/>
                  <a:gd name="connsiteY7" fmla="*/ 1587809 h 1587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9968" h="1587809">
                    <a:moveTo>
                      <a:pt x="509968" y="1587809"/>
                    </a:moveTo>
                    <a:lnTo>
                      <a:pt x="0" y="1587809"/>
                    </a:lnTo>
                    <a:cubicBezTo>
                      <a:pt x="115072" y="1302299"/>
                      <a:pt x="174212" y="997338"/>
                      <a:pt x="174212" y="689511"/>
                    </a:cubicBezTo>
                    <a:lnTo>
                      <a:pt x="174212" y="0"/>
                    </a:lnTo>
                    <a:lnTo>
                      <a:pt x="398431" y="0"/>
                    </a:lnTo>
                    <a:lnTo>
                      <a:pt x="398431" y="689511"/>
                    </a:lnTo>
                    <a:cubicBezTo>
                      <a:pt x="398555" y="842348"/>
                      <a:pt x="408089" y="995043"/>
                      <a:pt x="427006" y="1146709"/>
                    </a:cubicBezTo>
                    <a:cubicBezTo>
                      <a:pt x="445141" y="1295374"/>
                      <a:pt x="472849" y="1442715"/>
                      <a:pt x="509968" y="1587809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6" name="Freihandform 95">
                <a:extLst>
                  <a:ext uri="{FF2B5EF4-FFF2-40B4-BE49-F238E27FC236}">
                    <a16:creationId xmlns:a16="http://schemas.microsoft.com/office/drawing/2014/main" id="{BED49D7D-5AAF-B649-B546-C46C7995F24B}"/>
                  </a:ext>
                </a:extLst>
              </p:cNvPr>
              <p:cNvSpPr/>
              <p:nvPr/>
            </p:nvSpPr>
            <p:spPr>
              <a:xfrm>
                <a:off x="4710409" y="3960363"/>
                <a:ext cx="472154" cy="52482"/>
              </a:xfrm>
              <a:custGeom>
                <a:avLst/>
                <a:gdLst>
                  <a:gd name="connsiteX0" fmla="*/ 0 w 472154"/>
                  <a:gd name="connsiteY0" fmla="*/ 0 h 52482"/>
                  <a:gd name="connsiteX1" fmla="*/ 472154 w 472154"/>
                  <a:gd name="connsiteY1" fmla="*/ 0 h 52482"/>
                  <a:gd name="connsiteX2" fmla="*/ 472154 w 472154"/>
                  <a:gd name="connsiteY2" fmla="*/ 52482 h 52482"/>
                  <a:gd name="connsiteX3" fmla="*/ 0 w 472154"/>
                  <a:gd name="connsiteY3" fmla="*/ 52482 h 52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2154" h="52482">
                    <a:moveTo>
                      <a:pt x="0" y="0"/>
                    </a:moveTo>
                    <a:lnTo>
                      <a:pt x="472154" y="0"/>
                    </a:lnTo>
                    <a:lnTo>
                      <a:pt x="472154" y="52482"/>
                    </a:lnTo>
                    <a:lnTo>
                      <a:pt x="0" y="52482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7" name="Freihandform 96">
                <a:extLst>
                  <a:ext uri="{FF2B5EF4-FFF2-40B4-BE49-F238E27FC236}">
                    <a16:creationId xmlns:a16="http://schemas.microsoft.com/office/drawing/2014/main" id="{6E6CEE93-17EE-B84C-8696-0F6C07C81850}"/>
                  </a:ext>
                </a:extLst>
              </p:cNvPr>
              <p:cNvSpPr/>
              <p:nvPr/>
            </p:nvSpPr>
            <p:spPr>
              <a:xfrm>
                <a:off x="4710409" y="3960363"/>
                <a:ext cx="255651" cy="52482"/>
              </a:xfrm>
              <a:custGeom>
                <a:avLst/>
                <a:gdLst>
                  <a:gd name="connsiteX0" fmla="*/ 0 w 255651"/>
                  <a:gd name="connsiteY0" fmla="*/ 0 h 52482"/>
                  <a:gd name="connsiteX1" fmla="*/ 255651 w 255651"/>
                  <a:gd name="connsiteY1" fmla="*/ 0 h 52482"/>
                  <a:gd name="connsiteX2" fmla="*/ 255651 w 255651"/>
                  <a:gd name="connsiteY2" fmla="*/ 52482 h 52482"/>
                  <a:gd name="connsiteX3" fmla="*/ 0 w 255651"/>
                  <a:gd name="connsiteY3" fmla="*/ 52482 h 52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5651" h="52482">
                    <a:moveTo>
                      <a:pt x="0" y="0"/>
                    </a:moveTo>
                    <a:lnTo>
                      <a:pt x="255651" y="0"/>
                    </a:lnTo>
                    <a:lnTo>
                      <a:pt x="255651" y="52482"/>
                    </a:lnTo>
                    <a:lnTo>
                      <a:pt x="0" y="52482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8" name="Freihandform 97">
                <a:extLst>
                  <a:ext uri="{FF2B5EF4-FFF2-40B4-BE49-F238E27FC236}">
                    <a16:creationId xmlns:a16="http://schemas.microsoft.com/office/drawing/2014/main" id="{10076104-C6C9-5842-AA67-266DAFE51B50}"/>
                  </a:ext>
                </a:extLst>
              </p:cNvPr>
              <p:cNvSpPr/>
              <p:nvPr/>
            </p:nvSpPr>
            <p:spPr>
              <a:xfrm>
                <a:off x="4722220" y="4110095"/>
                <a:ext cx="448532" cy="16573"/>
              </a:xfrm>
              <a:custGeom>
                <a:avLst/>
                <a:gdLst>
                  <a:gd name="connsiteX0" fmla="*/ 0 w 448532"/>
                  <a:gd name="connsiteY0" fmla="*/ 0 h 16573"/>
                  <a:gd name="connsiteX1" fmla="*/ 448532 w 448532"/>
                  <a:gd name="connsiteY1" fmla="*/ 0 h 16573"/>
                  <a:gd name="connsiteX2" fmla="*/ 448532 w 448532"/>
                  <a:gd name="connsiteY2" fmla="*/ 16574 h 16573"/>
                  <a:gd name="connsiteX3" fmla="*/ 0 w 448532"/>
                  <a:gd name="connsiteY3" fmla="*/ 16574 h 16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8532" h="16573">
                    <a:moveTo>
                      <a:pt x="0" y="0"/>
                    </a:moveTo>
                    <a:lnTo>
                      <a:pt x="448532" y="0"/>
                    </a:lnTo>
                    <a:lnTo>
                      <a:pt x="448532" y="16574"/>
                    </a:lnTo>
                    <a:lnTo>
                      <a:pt x="0" y="16574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9" name="Freihandform 98">
                <a:extLst>
                  <a:ext uri="{FF2B5EF4-FFF2-40B4-BE49-F238E27FC236}">
                    <a16:creationId xmlns:a16="http://schemas.microsoft.com/office/drawing/2014/main" id="{FBA90F11-27EA-C54E-9D2F-96423E73107A}"/>
                  </a:ext>
                </a:extLst>
              </p:cNvPr>
              <p:cNvSpPr/>
              <p:nvPr/>
            </p:nvSpPr>
            <p:spPr>
              <a:xfrm>
                <a:off x="4722220" y="4262780"/>
                <a:ext cx="448532" cy="16573"/>
              </a:xfrm>
              <a:custGeom>
                <a:avLst/>
                <a:gdLst>
                  <a:gd name="connsiteX0" fmla="*/ 0 w 448532"/>
                  <a:gd name="connsiteY0" fmla="*/ 0 h 16573"/>
                  <a:gd name="connsiteX1" fmla="*/ 448532 w 448532"/>
                  <a:gd name="connsiteY1" fmla="*/ 0 h 16573"/>
                  <a:gd name="connsiteX2" fmla="*/ 448532 w 448532"/>
                  <a:gd name="connsiteY2" fmla="*/ 16574 h 16573"/>
                  <a:gd name="connsiteX3" fmla="*/ 0 w 448532"/>
                  <a:gd name="connsiteY3" fmla="*/ 16574 h 16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8532" h="16573">
                    <a:moveTo>
                      <a:pt x="0" y="0"/>
                    </a:moveTo>
                    <a:lnTo>
                      <a:pt x="448532" y="0"/>
                    </a:lnTo>
                    <a:lnTo>
                      <a:pt x="448532" y="16574"/>
                    </a:lnTo>
                    <a:lnTo>
                      <a:pt x="0" y="16574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0" name="Freihandform 99">
                <a:extLst>
                  <a:ext uri="{FF2B5EF4-FFF2-40B4-BE49-F238E27FC236}">
                    <a16:creationId xmlns:a16="http://schemas.microsoft.com/office/drawing/2014/main" id="{49C6914D-E62D-3544-A989-52851C729720}"/>
                  </a:ext>
                </a:extLst>
              </p:cNvPr>
              <p:cNvSpPr/>
              <p:nvPr/>
            </p:nvSpPr>
            <p:spPr>
              <a:xfrm>
                <a:off x="4722220" y="4415560"/>
                <a:ext cx="448532" cy="16573"/>
              </a:xfrm>
              <a:custGeom>
                <a:avLst/>
                <a:gdLst>
                  <a:gd name="connsiteX0" fmla="*/ 0 w 448532"/>
                  <a:gd name="connsiteY0" fmla="*/ 0 h 16573"/>
                  <a:gd name="connsiteX1" fmla="*/ 448532 w 448532"/>
                  <a:gd name="connsiteY1" fmla="*/ 0 h 16573"/>
                  <a:gd name="connsiteX2" fmla="*/ 448532 w 448532"/>
                  <a:gd name="connsiteY2" fmla="*/ 16573 h 16573"/>
                  <a:gd name="connsiteX3" fmla="*/ 0 w 448532"/>
                  <a:gd name="connsiteY3" fmla="*/ 16573 h 16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8532" h="16573">
                    <a:moveTo>
                      <a:pt x="0" y="0"/>
                    </a:moveTo>
                    <a:lnTo>
                      <a:pt x="448532" y="0"/>
                    </a:lnTo>
                    <a:lnTo>
                      <a:pt x="448532" y="16573"/>
                    </a:lnTo>
                    <a:lnTo>
                      <a:pt x="0" y="16573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1" name="Freihandform 100">
                <a:extLst>
                  <a:ext uri="{FF2B5EF4-FFF2-40B4-BE49-F238E27FC236}">
                    <a16:creationId xmlns:a16="http://schemas.microsoft.com/office/drawing/2014/main" id="{558DEE38-C360-6B4D-A021-0A3344E9B6F6}"/>
                  </a:ext>
                </a:extLst>
              </p:cNvPr>
              <p:cNvSpPr/>
              <p:nvPr/>
            </p:nvSpPr>
            <p:spPr>
              <a:xfrm>
                <a:off x="4722220" y="4568340"/>
                <a:ext cx="448532" cy="16668"/>
              </a:xfrm>
              <a:custGeom>
                <a:avLst/>
                <a:gdLst>
                  <a:gd name="connsiteX0" fmla="*/ 0 w 448532"/>
                  <a:gd name="connsiteY0" fmla="*/ 0 h 16668"/>
                  <a:gd name="connsiteX1" fmla="*/ 448532 w 448532"/>
                  <a:gd name="connsiteY1" fmla="*/ 0 h 16668"/>
                  <a:gd name="connsiteX2" fmla="*/ 448532 w 448532"/>
                  <a:gd name="connsiteY2" fmla="*/ 16669 h 16668"/>
                  <a:gd name="connsiteX3" fmla="*/ 0 w 448532"/>
                  <a:gd name="connsiteY3" fmla="*/ 16669 h 16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8532" h="16668">
                    <a:moveTo>
                      <a:pt x="0" y="0"/>
                    </a:moveTo>
                    <a:lnTo>
                      <a:pt x="448532" y="0"/>
                    </a:lnTo>
                    <a:lnTo>
                      <a:pt x="448532" y="16669"/>
                    </a:lnTo>
                    <a:lnTo>
                      <a:pt x="0" y="16669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2" name="Freihandform 101">
                <a:extLst>
                  <a:ext uri="{FF2B5EF4-FFF2-40B4-BE49-F238E27FC236}">
                    <a16:creationId xmlns:a16="http://schemas.microsoft.com/office/drawing/2014/main" id="{8522365D-A082-014B-8D1A-D91D766A33CA}"/>
                  </a:ext>
                </a:extLst>
              </p:cNvPr>
              <p:cNvSpPr/>
              <p:nvPr/>
            </p:nvSpPr>
            <p:spPr>
              <a:xfrm>
                <a:off x="4721553" y="4721120"/>
                <a:ext cx="449770" cy="16573"/>
              </a:xfrm>
              <a:custGeom>
                <a:avLst/>
                <a:gdLst>
                  <a:gd name="connsiteX0" fmla="*/ 449771 w 449770"/>
                  <a:gd name="connsiteY0" fmla="*/ 16573 h 16573"/>
                  <a:gd name="connsiteX1" fmla="*/ 0 w 449770"/>
                  <a:gd name="connsiteY1" fmla="*/ 16573 h 16573"/>
                  <a:gd name="connsiteX2" fmla="*/ 0 w 449770"/>
                  <a:gd name="connsiteY2" fmla="*/ 0 h 16573"/>
                  <a:gd name="connsiteX3" fmla="*/ 449104 w 449770"/>
                  <a:gd name="connsiteY3" fmla="*/ 0 h 16573"/>
                  <a:gd name="connsiteX4" fmla="*/ 449771 w 449770"/>
                  <a:gd name="connsiteY4" fmla="*/ 16573 h 16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9770" h="16573">
                    <a:moveTo>
                      <a:pt x="449771" y="16573"/>
                    </a:moveTo>
                    <a:lnTo>
                      <a:pt x="0" y="16573"/>
                    </a:lnTo>
                    <a:cubicBezTo>
                      <a:pt x="0" y="11144"/>
                      <a:pt x="0" y="5620"/>
                      <a:pt x="0" y="0"/>
                    </a:cubicBezTo>
                    <a:lnTo>
                      <a:pt x="449104" y="0"/>
                    </a:lnTo>
                    <a:cubicBezTo>
                      <a:pt x="449485" y="5620"/>
                      <a:pt x="449675" y="11144"/>
                      <a:pt x="449771" y="16573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3" name="Freihandform 102">
                <a:extLst>
                  <a:ext uri="{FF2B5EF4-FFF2-40B4-BE49-F238E27FC236}">
                    <a16:creationId xmlns:a16="http://schemas.microsoft.com/office/drawing/2014/main" id="{30A3B73C-F3EA-9C41-BBCB-81FF043E1275}"/>
                  </a:ext>
                </a:extLst>
              </p:cNvPr>
              <p:cNvSpPr/>
              <p:nvPr/>
            </p:nvSpPr>
            <p:spPr>
              <a:xfrm>
                <a:off x="4712886" y="4873900"/>
                <a:ext cx="466725" cy="16668"/>
              </a:xfrm>
              <a:custGeom>
                <a:avLst/>
                <a:gdLst>
                  <a:gd name="connsiteX0" fmla="*/ 466725 w 466725"/>
                  <a:gd name="connsiteY0" fmla="*/ 16669 h 16668"/>
                  <a:gd name="connsiteX1" fmla="*/ 0 w 466725"/>
                  <a:gd name="connsiteY1" fmla="*/ 16669 h 16668"/>
                  <a:gd name="connsiteX2" fmla="*/ 1333 w 466725"/>
                  <a:gd name="connsiteY2" fmla="*/ 0 h 16668"/>
                  <a:gd name="connsiteX3" fmla="*/ 465010 w 466725"/>
                  <a:gd name="connsiteY3" fmla="*/ 0 h 16668"/>
                  <a:gd name="connsiteX4" fmla="*/ 466725 w 466725"/>
                  <a:gd name="connsiteY4" fmla="*/ 16669 h 16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6725" h="16668">
                    <a:moveTo>
                      <a:pt x="466725" y="16669"/>
                    </a:moveTo>
                    <a:lnTo>
                      <a:pt x="0" y="16669"/>
                    </a:lnTo>
                    <a:cubicBezTo>
                      <a:pt x="0" y="11049"/>
                      <a:pt x="952" y="5524"/>
                      <a:pt x="1333" y="0"/>
                    </a:cubicBezTo>
                    <a:lnTo>
                      <a:pt x="465010" y="0"/>
                    </a:lnTo>
                    <a:cubicBezTo>
                      <a:pt x="465868" y="5524"/>
                      <a:pt x="466249" y="11049"/>
                      <a:pt x="466725" y="16669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4" name="Freihandform 103">
                <a:extLst>
                  <a:ext uri="{FF2B5EF4-FFF2-40B4-BE49-F238E27FC236}">
                    <a16:creationId xmlns:a16="http://schemas.microsoft.com/office/drawing/2014/main" id="{8A694F0A-AAAC-8B43-A374-C8B97C0C1FC8}"/>
                  </a:ext>
                </a:extLst>
              </p:cNvPr>
              <p:cNvSpPr/>
              <p:nvPr/>
            </p:nvSpPr>
            <p:spPr>
              <a:xfrm>
                <a:off x="4695074" y="5026681"/>
                <a:ext cx="502824" cy="16573"/>
              </a:xfrm>
              <a:custGeom>
                <a:avLst/>
                <a:gdLst>
                  <a:gd name="connsiteX0" fmla="*/ 502825 w 502824"/>
                  <a:gd name="connsiteY0" fmla="*/ 16573 h 16573"/>
                  <a:gd name="connsiteX1" fmla="*/ 0 w 502824"/>
                  <a:gd name="connsiteY1" fmla="*/ 16573 h 16573"/>
                  <a:gd name="connsiteX2" fmla="*/ 2477 w 502824"/>
                  <a:gd name="connsiteY2" fmla="*/ 0 h 16573"/>
                  <a:gd name="connsiteX3" fmla="*/ 500158 w 502824"/>
                  <a:gd name="connsiteY3" fmla="*/ 0 h 16573"/>
                  <a:gd name="connsiteX4" fmla="*/ 502825 w 502824"/>
                  <a:gd name="connsiteY4" fmla="*/ 16573 h 16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2824" h="16573">
                    <a:moveTo>
                      <a:pt x="502825" y="16573"/>
                    </a:moveTo>
                    <a:lnTo>
                      <a:pt x="0" y="16573"/>
                    </a:lnTo>
                    <a:cubicBezTo>
                      <a:pt x="952" y="11049"/>
                      <a:pt x="1715" y="5524"/>
                      <a:pt x="2477" y="0"/>
                    </a:cubicBezTo>
                    <a:lnTo>
                      <a:pt x="500158" y="0"/>
                    </a:lnTo>
                    <a:cubicBezTo>
                      <a:pt x="501110" y="5524"/>
                      <a:pt x="501968" y="11049"/>
                      <a:pt x="502825" y="16573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5" name="Freihandform 104">
                <a:extLst>
                  <a:ext uri="{FF2B5EF4-FFF2-40B4-BE49-F238E27FC236}">
                    <a16:creationId xmlns:a16="http://schemas.microsoft.com/office/drawing/2014/main" id="{E289498A-1A4B-2E4C-8ADC-2D5300A9588E}"/>
                  </a:ext>
                </a:extLst>
              </p:cNvPr>
              <p:cNvSpPr/>
              <p:nvPr/>
            </p:nvSpPr>
            <p:spPr>
              <a:xfrm>
                <a:off x="4666975" y="5179651"/>
                <a:ext cx="559022" cy="16668"/>
              </a:xfrm>
              <a:custGeom>
                <a:avLst/>
                <a:gdLst>
                  <a:gd name="connsiteX0" fmla="*/ 559022 w 559022"/>
                  <a:gd name="connsiteY0" fmla="*/ 16669 h 16668"/>
                  <a:gd name="connsiteX1" fmla="*/ 0 w 559022"/>
                  <a:gd name="connsiteY1" fmla="*/ 16669 h 16668"/>
                  <a:gd name="connsiteX2" fmla="*/ 3524 w 559022"/>
                  <a:gd name="connsiteY2" fmla="*/ 0 h 16668"/>
                  <a:gd name="connsiteX3" fmla="*/ 555974 w 559022"/>
                  <a:gd name="connsiteY3" fmla="*/ 0 h 16668"/>
                  <a:gd name="connsiteX4" fmla="*/ 559022 w 559022"/>
                  <a:gd name="connsiteY4" fmla="*/ 16669 h 16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022" h="16668">
                    <a:moveTo>
                      <a:pt x="559022" y="16669"/>
                    </a:moveTo>
                    <a:lnTo>
                      <a:pt x="0" y="16669"/>
                    </a:lnTo>
                    <a:cubicBezTo>
                      <a:pt x="1143" y="11144"/>
                      <a:pt x="2286" y="5620"/>
                      <a:pt x="3524" y="0"/>
                    </a:cubicBezTo>
                    <a:lnTo>
                      <a:pt x="555974" y="0"/>
                    </a:lnTo>
                    <a:cubicBezTo>
                      <a:pt x="556832" y="5334"/>
                      <a:pt x="557784" y="10859"/>
                      <a:pt x="559022" y="16669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6" name="Freihandform 105">
                <a:extLst>
                  <a:ext uri="{FF2B5EF4-FFF2-40B4-BE49-F238E27FC236}">
                    <a16:creationId xmlns:a16="http://schemas.microsoft.com/office/drawing/2014/main" id="{6FA194B0-A1E3-E644-B1B5-98E4DFAAF65C}"/>
                  </a:ext>
                </a:extLst>
              </p:cNvPr>
              <p:cNvSpPr/>
              <p:nvPr/>
            </p:nvSpPr>
            <p:spPr>
              <a:xfrm>
                <a:off x="4628208" y="5332051"/>
                <a:ext cx="636555" cy="16668"/>
              </a:xfrm>
              <a:custGeom>
                <a:avLst/>
                <a:gdLst>
                  <a:gd name="connsiteX0" fmla="*/ 636556 w 636555"/>
                  <a:gd name="connsiteY0" fmla="*/ 16669 h 16668"/>
                  <a:gd name="connsiteX1" fmla="*/ 0 w 636555"/>
                  <a:gd name="connsiteY1" fmla="*/ 16669 h 16668"/>
                  <a:gd name="connsiteX2" fmla="*/ 4763 w 636555"/>
                  <a:gd name="connsiteY2" fmla="*/ 0 h 16668"/>
                  <a:gd name="connsiteX3" fmla="*/ 631793 w 636555"/>
                  <a:gd name="connsiteY3" fmla="*/ 0 h 16668"/>
                  <a:gd name="connsiteX4" fmla="*/ 636556 w 636555"/>
                  <a:gd name="connsiteY4" fmla="*/ 16669 h 16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6555" h="16668">
                    <a:moveTo>
                      <a:pt x="636556" y="16669"/>
                    </a:moveTo>
                    <a:lnTo>
                      <a:pt x="0" y="16669"/>
                    </a:lnTo>
                    <a:cubicBezTo>
                      <a:pt x="1619" y="11144"/>
                      <a:pt x="3238" y="5524"/>
                      <a:pt x="4763" y="0"/>
                    </a:cubicBezTo>
                    <a:lnTo>
                      <a:pt x="631793" y="0"/>
                    </a:lnTo>
                    <a:cubicBezTo>
                      <a:pt x="633698" y="5715"/>
                      <a:pt x="634937" y="11239"/>
                      <a:pt x="636556" y="16669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7" name="Freihandform 106">
                <a:extLst>
                  <a:ext uri="{FF2B5EF4-FFF2-40B4-BE49-F238E27FC236}">
                    <a16:creationId xmlns:a16="http://schemas.microsoft.com/office/drawing/2014/main" id="{C6B09F90-0424-3740-9694-8257DE995C6D}"/>
                  </a:ext>
                </a:extLst>
              </p:cNvPr>
              <p:cNvSpPr/>
              <p:nvPr/>
            </p:nvSpPr>
            <p:spPr>
              <a:xfrm>
                <a:off x="4578678" y="5485021"/>
                <a:ext cx="735710" cy="16573"/>
              </a:xfrm>
              <a:custGeom>
                <a:avLst/>
                <a:gdLst>
                  <a:gd name="connsiteX0" fmla="*/ 735711 w 735710"/>
                  <a:gd name="connsiteY0" fmla="*/ 16573 h 16573"/>
                  <a:gd name="connsiteX1" fmla="*/ 0 w 735710"/>
                  <a:gd name="connsiteY1" fmla="*/ 16573 h 16573"/>
                  <a:gd name="connsiteX2" fmla="*/ 5906 w 735710"/>
                  <a:gd name="connsiteY2" fmla="*/ 0 h 16573"/>
                  <a:gd name="connsiteX3" fmla="*/ 729806 w 735710"/>
                  <a:gd name="connsiteY3" fmla="*/ 0 h 16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5710" h="16573">
                    <a:moveTo>
                      <a:pt x="735711" y="16573"/>
                    </a:moveTo>
                    <a:lnTo>
                      <a:pt x="0" y="16573"/>
                    </a:lnTo>
                    <a:lnTo>
                      <a:pt x="5906" y="0"/>
                    </a:lnTo>
                    <a:lnTo>
                      <a:pt x="729806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8" name="Freihandform 107">
                <a:extLst>
                  <a:ext uri="{FF2B5EF4-FFF2-40B4-BE49-F238E27FC236}">
                    <a16:creationId xmlns:a16="http://schemas.microsoft.com/office/drawing/2014/main" id="{7D9F6698-7975-2A43-A61D-D1D9D41BD8AC}"/>
                  </a:ext>
                </a:extLst>
              </p:cNvPr>
              <p:cNvSpPr/>
              <p:nvPr/>
            </p:nvSpPr>
            <p:spPr>
              <a:xfrm>
                <a:off x="5006160" y="5332051"/>
                <a:ext cx="338423" cy="175068"/>
              </a:xfrm>
              <a:custGeom>
                <a:avLst/>
                <a:gdLst>
                  <a:gd name="connsiteX0" fmla="*/ 0 w 338423"/>
                  <a:gd name="connsiteY0" fmla="*/ 0 h 175068"/>
                  <a:gd name="connsiteX1" fmla="*/ 338423 w 338423"/>
                  <a:gd name="connsiteY1" fmla="*/ 0 h 175068"/>
                  <a:gd name="connsiteX2" fmla="*/ 338423 w 338423"/>
                  <a:gd name="connsiteY2" fmla="*/ 175069 h 175068"/>
                  <a:gd name="connsiteX3" fmla="*/ 0 w 338423"/>
                  <a:gd name="connsiteY3" fmla="*/ 175069 h 175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423" h="175068">
                    <a:moveTo>
                      <a:pt x="0" y="0"/>
                    </a:moveTo>
                    <a:lnTo>
                      <a:pt x="338423" y="0"/>
                    </a:lnTo>
                    <a:lnTo>
                      <a:pt x="338423" y="175069"/>
                    </a:lnTo>
                    <a:lnTo>
                      <a:pt x="0" y="175069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9" name="Freihandform 108">
                <a:extLst>
                  <a:ext uri="{FF2B5EF4-FFF2-40B4-BE49-F238E27FC236}">
                    <a16:creationId xmlns:a16="http://schemas.microsoft.com/office/drawing/2014/main" id="{DB88537D-82B3-3C4D-AA13-BB0DB33E87F7}"/>
                  </a:ext>
                </a:extLst>
              </p:cNvPr>
              <p:cNvSpPr/>
              <p:nvPr/>
            </p:nvSpPr>
            <p:spPr>
              <a:xfrm>
                <a:off x="5382493" y="5332051"/>
                <a:ext cx="338423" cy="175068"/>
              </a:xfrm>
              <a:custGeom>
                <a:avLst/>
                <a:gdLst>
                  <a:gd name="connsiteX0" fmla="*/ 0 w 338423"/>
                  <a:gd name="connsiteY0" fmla="*/ 0 h 175068"/>
                  <a:gd name="connsiteX1" fmla="*/ 338423 w 338423"/>
                  <a:gd name="connsiteY1" fmla="*/ 0 h 175068"/>
                  <a:gd name="connsiteX2" fmla="*/ 338423 w 338423"/>
                  <a:gd name="connsiteY2" fmla="*/ 175069 h 175068"/>
                  <a:gd name="connsiteX3" fmla="*/ 0 w 338423"/>
                  <a:gd name="connsiteY3" fmla="*/ 175069 h 175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423" h="175068">
                    <a:moveTo>
                      <a:pt x="0" y="0"/>
                    </a:moveTo>
                    <a:lnTo>
                      <a:pt x="338423" y="0"/>
                    </a:lnTo>
                    <a:lnTo>
                      <a:pt x="338423" y="175069"/>
                    </a:lnTo>
                    <a:lnTo>
                      <a:pt x="0" y="175069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10" name="Freihandform 109">
                <a:extLst>
                  <a:ext uri="{FF2B5EF4-FFF2-40B4-BE49-F238E27FC236}">
                    <a16:creationId xmlns:a16="http://schemas.microsoft.com/office/drawing/2014/main" id="{AA342945-DA67-DF45-BFE7-5FDDA4C6CE87}"/>
                  </a:ext>
                </a:extLst>
              </p:cNvPr>
              <p:cNvSpPr/>
              <p:nvPr/>
            </p:nvSpPr>
            <p:spPr>
              <a:xfrm>
                <a:off x="4629828" y="5332051"/>
                <a:ext cx="338423" cy="175068"/>
              </a:xfrm>
              <a:custGeom>
                <a:avLst/>
                <a:gdLst>
                  <a:gd name="connsiteX0" fmla="*/ 0 w 338423"/>
                  <a:gd name="connsiteY0" fmla="*/ 0 h 175068"/>
                  <a:gd name="connsiteX1" fmla="*/ 338423 w 338423"/>
                  <a:gd name="connsiteY1" fmla="*/ 0 h 175068"/>
                  <a:gd name="connsiteX2" fmla="*/ 338423 w 338423"/>
                  <a:gd name="connsiteY2" fmla="*/ 175069 h 175068"/>
                  <a:gd name="connsiteX3" fmla="*/ 0 w 338423"/>
                  <a:gd name="connsiteY3" fmla="*/ 175069 h 175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423" h="175068">
                    <a:moveTo>
                      <a:pt x="0" y="0"/>
                    </a:moveTo>
                    <a:lnTo>
                      <a:pt x="338423" y="0"/>
                    </a:lnTo>
                    <a:lnTo>
                      <a:pt x="338423" y="175069"/>
                    </a:lnTo>
                    <a:lnTo>
                      <a:pt x="0" y="175069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grpSp>
            <p:nvGrpSpPr>
              <p:cNvPr id="111" name="Grafik 74">
                <a:extLst>
                  <a:ext uri="{FF2B5EF4-FFF2-40B4-BE49-F238E27FC236}">
                    <a16:creationId xmlns:a16="http://schemas.microsoft.com/office/drawing/2014/main" id="{D31D2D52-827D-4B41-BF93-16F466EA3EBD}"/>
                  </a:ext>
                </a:extLst>
              </p:cNvPr>
              <p:cNvGrpSpPr/>
              <p:nvPr/>
            </p:nvGrpSpPr>
            <p:grpSpPr>
              <a:xfrm>
                <a:off x="4629828" y="5332051"/>
                <a:ext cx="1091088" cy="211762"/>
                <a:chOff x="4629828" y="5332051"/>
                <a:chExt cx="1091088" cy="211762"/>
              </a:xfrm>
              <a:solidFill>
                <a:srgbClr val="000000"/>
              </a:solidFill>
            </p:grpSpPr>
            <p:sp>
              <p:nvSpPr>
                <p:cNvPr id="112" name="Freihandform 111">
                  <a:extLst>
                    <a:ext uri="{FF2B5EF4-FFF2-40B4-BE49-F238E27FC236}">
                      <a16:creationId xmlns:a16="http://schemas.microsoft.com/office/drawing/2014/main" id="{9C674C1E-39BC-1949-8004-DA1AD52E3C3B}"/>
                    </a:ext>
                  </a:extLst>
                </p:cNvPr>
                <p:cNvSpPr/>
                <p:nvPr/>
              </p:nvSpPr>
              <p:spPr>
                <a:xfrm>
                  <a:off x="5006160" y="5332051"/>
                  <a:ext cx="338423" cy="175068"/>
                </a:xfrm>
                <a:custGeom>
                  <a:avLst/>
                  <a:gdLst>
                    <a:gd name="connsiteX0" fmla="*/ 0 w 338423"/>
                    <a:gd name="connsiteY0" fmla="*/ 0 h 175068"/>
                    <a:gd name="connsiteX1" fmla="*/ 338423 w 338423"/>
                    <a:gd name="connsiteY1" fmla="*/ 0 h 175068"/>
                    <a:gd name="connsiteX2" fmla="*/ 338423 w 338423"/>
                    <a:gd name="connsiteY2" fmla="*/ 175069 h 175068"/>
                    <a:gd name="connsiteX3" fmla="*/ 0 w 338423"/>
                    <a:gd name="connsiteY3" fmla="*/ 175069 h 175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8423" h="175068">
                      <a:moveTo>
                        <a:pt x="0" y="0"/>
                      </a:moveTo>
                      <a:lnTo>
                        <a:pt x="338423" y="0"/>
                      </a:lnTo>
                      <a:lnTo>
                        <a:pt x="338423" y="175069"/>
                      </a:lnTo>
                      <a:lnTo>
                        <a:pt x="0" y="1750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13" name="Freihandform 112">
                  <a:extLst>
                    <a:ext uri="{FF2B5EF4-FFF2-40B4-BE49-F238E27FC236}">
                      <a16:creationId xmlns:a16="http://schemas.microsoft.com/office/drawing/2014/main" id="{D955603D-8C0B-E349-B4BA-8FF0AE674009}"/>
                    </a:ext>
                  </a:extLst>
                </p:cNvPr>
                <p:cNvSpPr/>
                <p:nvPr/>
              </p:nvSpPr>
              <p:spPr>
                <a:xfrm>
                  <a:off x="5382493" y="5332051"/>
                  <a:ext cx="338423" cy="175068"/>
                </a:xfrm>
                <a:custGeom>
                  <a:avLst/>
                  <a:gdLst>
                    <a:gd name="connsiteX0" fmla="*/ 0 w 338423"/>
                    <a:gd name="connsiteY0" fmla="*/ 0 h 175068"/>
                    <a:gd name="connsiteX1" fmla="*/ 338423 w 338423"/>
                    <a:gd name="connsiteY1" fmla="*/ 0 h 175068"/>
                    <a:gd name="connsiteX2" fmla="*/ 338423 w 338423"/>
                    <a:gd name="connsiteY2" fmla="*/ 175069 h 175068"/>
                    <a:gd name="connsiteX3" fmla="*/ 0 w 338423"/>
                    <a:gd name="connsiteY3" fmla="*/ 175069 h 175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8423" h="175068">
                      <a:moveTo>
                        <a:pt x="0" y="0"/>
                      </a:moveTo>
                      <a:lnTo>
                        <a:pt x="338423" y="0"/>
                      </a:lnTo>
                      <a:lnTo>
                        <a:pt x="338423" y="175069"/>
                      </a:lnTo>
                      <a:lnTo>
                        <a:pt x="0" y="1750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14" name="Freihandform 113">
                  <a:extLst>
                    <a:ext uri="{FF2B5EF4-FFF2-40B4-BE49-F238E27FC236}">
                      <a16:creationId xmlns:a16="http://schemas.microsoft.com/office/drawing/2014/main" id="{F7F48DDB-5D14-804D-96D3-DF0F72303C5B}"/>
                    </a:ext>
                  </a:extLst>
                </p:cNvPr>
                <p:cNvSpPr/>
                <p:nvPr/>
              </p:nvSpPr>
              <p:spPr>
                <a:xfrm>
                  <a:off x="4629828" y="5332051"/>
                  <a:ext cx="338423" cy="175068"/>
                </a:xfrm>
                <a:custGeom>
                  <a:avLst/>
                  <a:gdLst>
                    <a:gd name="connsiteX0" fmla="*/ 0 w 338423"/>
                    <a:gd name="connsiteY0" fmla="*/ 0 h 175068"/>
                    <a:gd name="connsiteX1" fmla="*/ 338423 w 338423"/>
                    <a:gd name="connsiteY1" fmla="*/ 0 h 175068"/>
                    <a:gd name="connsiteX2" fmla="*/ 338423 w 338423"/>
                    <a:gd name="connsiteY2" fmla="*/ 175069 h 175068"/>
                    <a:gd name="connsiteX3" fmla="*/ 0 w 338423"/>
                    <a:gd name="connsiteY3" fmla="*/ 175069 h 175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8423" h="175068">
                      <a:moveTo>
                        <a:pt x="0" y="0"/>
                      </a:moveTo>
                      <a:lnTo>
                        <a:pt x="338423" y="0"/>
                      </a:lnTo>
                      <a:lnTo>
                        <a:pt x="338423" y="175069"/>
                      </a:lnTo>
                      <a:lnTo>
                        <a:pt x="0" y="1750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sp>
            <p:nvSpPr>
              <p:cNvPr id="115" name="Freihandform 114">
                <a:extLst>
                  <a:ext uri="{FF2B5EF4-FFF2-40B4-BE49-F238E27FC236}">
                    <a16:creationId xmlns:a16="http://schemas.microsoft.com/office/drawing/2014/main" id="{7697C420-671D-7D4E-AD39-BB9BB724756C}"/>
                  </a:ext>
                </a:extLst>
              </p:cNvPr>
              <p:cNvSpPr/>
              <p:nvPr/>
            </p:nvSpPr>
            <p:spPr>
              <a:xfrm>
                <a:off x="4253304" y="5332051"/>
                <a:ext cx="1892712" cy="1020026"/>
              </a:xfrm>
              <a:custGeom>
                <a:avLst/>
                <a:gdLst>
                  <a:gd name="connsiteX0" fmla="*/ 1129665 w 1892712"/>
                  <a:gd name="connsiteY0" fmla="*/ 174973 h 1020026"/>
                  <a:gd name="connsiteX1" fmla="*/ 1129665 w 1892712"/>
                  <a:gd name="connsiteY1" fmla="*/ 0 h 1020026"/>
                  <a:gd name="connsiteX2" fmla="*/ 753142 w 1892712"/>
                  <a:gd name="connsiteY2" fmla="*/ 174973 h 1020026"/>
                  <a:gd name="connsiteX3" fmla="*/ 753142 w 1892712"/>
                  <a:gd name="connsiteY3" fmla="*/ 0 h 1020026"/>
                  <a:gd name="connsiteX4" fmla="*/ 376619 w 1892712"/>
                  <a:gd name="connsiteY4" fmla="*/ 174973 h 1020026"/>
                  <a:gd name="connsiteX5" fmla="*/ 376619 w 1892712"/>
                  <a:gd name="connsiteY5" fmla="*/ 0 h 1020026"/>
                  <a:gd name="connsiteX6" fmla="*/ 0 w 1892712"/>
                  <a:gd name="connsiteY6" fmla="*/ 174973 h 1020026"/>
                  <a:gd name="connsiteX7" fmla="*/ 0 w 1892712"/>
                  <a:gd name="connsiteY7" fmla="*/ 1020027 h 1020026"/>
                  <a:gd name="connsiteX8" fmla="*/ 1892713 w 1892712"/>
                  <a:gd name="connsiteY8" fmla="*/ 1020027 h 1020026"/>
                  <a:gd name="connsiteX9" fmla="*/ 1892713 w 1892712"/>
                  <a:gd name="connsiteY9" fmla="*/ 174973 h 1020026"/>
                  <a:gd name="connsiteX10" fmla="*/ 1129665 w 1892712"/>
                  <a:gd name="connsiteY10" fmla="*/ 174973 h 1020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92712" h="1020026">
                    <a:moveTo>
                      <a:pt x="1129665" y="174973"/>
                    </a:moveTo>
                    <a:lnTo>
                      <a:pt x="1129665" y="0"/>
                    </a:lnTo>
                    <a:lnTo>
                      <a:pt x="753142" y="174973"/>
                    </a:lnTo>
                    <a:lnTo>
                      <a:pt x="753142" y="0"/>
                    </a:lnTo>
                    <a:lnTo>
                      <a:pt x="376619" y="174973"/>
                    </a:lnTo>
                    <a:lnTo>
                      <a:pt x="376619" y="0"/>
                    </a:lnTo>
                    <a:lnTo>
                      <a:pt x="0" y="174973"/>
                    </a:lnTo>
                    <a:lnTo>
                      <a:pt x="0" y="1020027"/>
                    </a:lnTo>
                    <a:lnTo>
                      <a:pt x="1892713" y="1020027"/>
                    </a:lnTo>
                    <a:lnTo>
                      <a:pt x="1892713" y="174973"/>
                    </a:lnTo>
                    <a:lnTo>
                      <a:pt x="1129665" y="174973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16" name="Freihandform 115">
                <a:extLst>
                  <a:ext uri="{FF2B5EF4-FFF2-40B4-BE49-F238E27FC236}">
                    <a16:creationId xmlns:a16="http://schemas.microsoft.com/office/drawing/2014/main" id="{38E01369-E490-CD46-B30F-D38E330EE629}"/>
                  </a:ext>
                </a:extLst>
              </p:cNvPr>
              <p:cNvSpPr/>
              <p:nvPr/>
            </p:nvSpPr>
            <p:spPr>
              <a:xfrm>
                <a:off x="5595948" y="5507024"/>
                <a:ext cx="550163" cy="845053"/>
              </a:xfrm>
              <a:custGeom>
                <a:avLst/>
                <a:gdLst>
                  <a:gd name="connsiteX0" fmla="*/ 0 w 550163"/>
                  <a:gd name="connsiteY0" fmla="*/ 0 h 845053"/>
                  <a:gd name="connsiteX1" fmla="*/ 550164 w 550163"/>
                  <a:gd name="connsiteY1" fmla="*/ 0 h 845053"/>
                  <a:gd name="connsiteX2" fmla="*/ 550164 w 550163"/>
                  <a:gd name="connsiteY2" fmla="*/ 845053 h 845053"/>
                  <a:gd name="connsiteX3" fmla="*/ 0 w 550163"/>
                  <a:gd name="connsiteY3" fmla="*/ 845053 h 845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0163" h="845053">
                    <a:moveTo>
                      <a:pt x="0" y="0"/>
                    </a:moveTo>
                    <a:lnTo>
                      <a:pt x="550164" y="0"/>
                    </a:lnTo>
                    <a:lnTo>
                      <a:pt x="550164" y="845053"/>
                    </a:lnTo>
                    <a:lnTo>
                      <a:pt x="0" y="845053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17" name="Freihandform 116">
                <a:extLst>
                  <a:ext uri="{FF2B5EF4-FFF2-40B4-BE49-F238E27FC236}">
                    <a16:creationId xmlns:a16="http://schemas.microsoft.com/office/drawing/2014/main" id="{4025C9BA-0513-CB4D-81F4-3E5F50455C49}"/>
                  </a:ext>
                </a:extLst>
              </p:cNvPr>
              <p:cNvSpPr/>
              <p:nvPr/>
            </p:nvSpPr>
            <p:spPr>
              <a:xfrm>
                <a:off x="4486476" y="5599225"/>
                <a:ext cx="191262" cy="614359"/>
              </a:xfrm>
              <a:custGeom>
                <a:avLst/>
                <a:gdLst>
                  <a:gd name="connsiteX0" fmla="*/ 0 w 191262"/>
                  <a:gd name="connsiteY0" fmla="*/ 614359 h 614359"/>
                  <a:gd name="connsiteX1" fmla="*/ 65437 w 191262"/>
                  <a:gd name="connsiteY1" fmla="*/ 614359 h 614359"/>
                  <a:gd name="connsiteX2" fmla="*/ 65437 w 191262"/>
                  <a:gd name="connsiteY2" fmla="*/ 116586 h 614359"/>
                  <a:gd name="connsiteX3" fmla="*/ 116491 w 191262"/>
                  <a:gd name="connsiteY3" fmla="*/ 65341 h 614359"/>
                  <a:gd name="connsiteX4" fmla="*/ 116586 w 191262"/>
                  <a:gd name="connsiteY4" fmla="*/ 65341 h 614359"/>
                  <a:gd name="connsiteX5" fmla="*/ 158591 w 191262"/>
                  <a:gd name="connsiteY5" fmla="*/ 65341 h 614359"/>
                  <a:gd name="connsiteX6" fmla="*/ 191262 w 191262"/>
                  <a:gd name="connsiteY6" fmla="*/ 32671 h 614359"/>
                  <a:gd name="connsiteX7" fmla="*/ 191262 w 191262"/>
                  <a:gd name="connsiteY7" fmla="*/ 32671 h 614359"/>
                  <a:gd name="connsiteX8" fmla="*/ 158591 w 191262"/>
                  <a:gd name="connsiteY8" fmla="*/ 0 h 614359"/>
                  <a:gd name="connsiteX9" fmla="*/ 116586 w 191262"/>
                  <a:gd name="connsiteY9" fmla="*/ 0 h 614359"/>
                  <a:gd name="connsiteX10" fmla="*/ 0 w 191262"/>
                  <a:gd name="connsiteY10" fmla="*/ 116586 h 614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1262" h="614359">
                    <a:moveTo>
                      <a:pt x="0" y="614359"/>
                    </a:moveTo>
                    <a:lnTo>
                      <a:pt x="65437" y="614359"/>
                    </a:lnTo>
                    <a:lnTo>
                      <a:pt x="65437" y="116586"/>
                    </a:lnTo>
                    <a:cubicBezTo>
                      <a:pt x="65384" y="88335"/>
                      <a:pt x="88242" y="65398"/>
                      <a:pt x="116491" y="65341"/>
                    </a:cubicBezTo>
                    <a:cubicBezTo>
                      <a:pt x="116522" y="65341"/>
                      <a:pt x="116555" y="65341"/>
                      <a:pt x="116586" y="65341"/>
                    </a:cubicBezTo>
                    <a:lnTo>
                      <a:pt x="158591" y="65341"/>
                    </a:lnTo>
                    <a:cubicBezTo>
                      <a:pt x="176635" y="65341"/>
                      <a:pt x="191262" y="50711"/>
                      <a:pt x="191262" y="32671"/>
                    </a:cubicBezTo>
                    <a:lnTo>
                      <a:pt x="191262" y="32671"/>
                    </a:lnTo>
                    <a:cubicBezTo>
                      <a:pt x="191262" y="14630"/>
                      <a:pt x="176635" y="0"/>
                      <a:pt x="158591" y="0"/>
                    </a:cubicBezTo>
                    <a:lnTo>
                      <a:pt x="116586" y="0"/>
                    </a:lnTo>
                    <a:cubicBezTo>
                      <a:pt x="52197" y="0"/>
                      <a:pt x="0" y="52197"/>
                      <a:pt x="0" y="116586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18" name="Freihandform 117">
                <a:extLst>
                  <a:ext uri="{FF2B5EF4-FFF2-40B4-BE49-F238E27FC236}">
                    <a16:creationId xmlns:a16="http://schemas.microsoft.com/office/drawing/2014/main" id="{8572FC67-85B6-5242-8218-2F590C0E1EE7}"/>
                  </a:ext>
                </a:extLst>
              </p:cNvPr>
              <p:cNvSpPr/>
              <p:nvPr/>
            </p:nvSpPr>
            <p:spPr>
              <a:xfrm>
                <a:off x="4486476" y="5599225"/>
                <a:ext cx="191262" cy="614359"/>
              </a:xfrm>
              <a:custGeom>
                <a:avLst/>
                <a:gdLst>
                  <a:gd name="connsiteX0" fmla="*/ 0 w 191262"/>
                  <a:gd name="connsiteY0" fmla="*/ 614359 h 614359"/>
                  <a:gd name="connsiteX1" fmla="*/ 65437 w 191262"/>
                  <a:gd name="connsiteY1" fmla="*/ 614359 h 614359"/>
                  <a:gd name="connsiteX2" fmla="*/ 65437 w 191262"/>
                  <a:gd name="connsiteY2" fmla="*/ 116586 h 614359"/>
                  <a:gd name="connsiteX3" fmla="*/ 116491 w 191262"/>
                  <a:gd name="connsiteY3" fmla="*/ 65341 h 614359"/>
                  <a:gd name="connsiteX4" fmla="*/ 116586 w 191262"/>
                  <a:gd name="connsiteY4" fmla="*/ 65341 h 614359"/>
                  <a:gd name="connsiteX5" fmla="*/ 158591 w 191262"/>
                  <a:gd name="connsiteY5" fmla="*/ 65341 h 614359"/>
                  <a:gd name="connsiteX6" fmla="*/ 191262 w 191262"/>
                  <a:gd name="connsiteY6" fmla="*/ 32671 h 614359"/>
                  <a:gd name="connsiteX7" fmla="*/ 191262 w 191262"/>
                  <a:gd name="connsiteY7" fmla="*/ 32671 h 614359"/>
                  <a:gd name="connsiteX8" fmla="*/ 158591 w 191262"/>
                  <a:gd name="connsiteY8" fmla="*/ 0 h 614359"/>
                  <a:gd name="connsiteX9" fmla="*/ 116586 w 191262"/>
                  <a:gd name="connsiteY9" fmla="*/ 0 h 614359"/>
                  <a:gd name="connsiteX10" fmla="*/ 0 w 191262"/>
                  <a:gd name="connsiteY10" fmla="*/ 116586 h 614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1262" h="614359">
                    <a:moveTo>
                      <a:pt x="0" y="614359"/>
                    </a:moveTo>
                    <a:lnTo>
                      <a:pt x="65437" y="614359"/>
                    </a:lnTo>
                    <a:lnTo>
                      <a:pt x="65437" y="116586"/>
                    </a:lnTo>
                    <a:cubicBezTo>
                      <a:pt x="65384" y="88335"/>
                      <a:pt x="88242" y="65398"/>
                      <a:pt x="116491" y="65341"/>
                    </a:cubicBezTo>
                    <a:cubicBezTo>
                      <a:pt x="116522" y="65341"/>
                      <a:pt x="116555" y="65341"/>
                      <a:pt x="116586" y="65341"/>
                    </a:cubicBezTo>
                    <a:lnTo>
                      <a:pt x="158591" y="65341"/>
                    </a:lnTo>
                    <a:cubicBezTo>
                      <a:pt x="176635" y="65341"/>
                      <a:pt x="191262" y="50711"/>
                      <a:pt x="191262" y="32671"/>
                    </a:cubicBezTo>
                    <a:lnTo>
                      <a:pt x="191262" y="32671"/>
                    </a:lnTo>
                    <a:cubicBezTo>
                      <a:pt x="191262" y="14630"/>
                      <a:pt x="176635" y="0"/>
                      <a:pt x="158591" y="0"/>
                    </a:cubicBezTo>
                    <a:lnTo>
                      <a:pt x="116586" y="0"/>
                    </a:lnTo>
                    <a:cubicBezTo>
                      <a:pt x="52197" y="0"/>
                      <a:pt x="0" y="52197"/>
                      <a:pt x="0" y="1165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19" name="Freihandform 118">
                <a:extLst>
                  <a:ext uri="{FF2B5EF4-FFF2-40B4-BE49-F238E27FC236}">
                    <a16:creationId xmlns:a16="http://schemas.microsoft.com/office/drawing/2014/main" id="{DB53BDBA-E5B6-F745-9C8A-18E93CE60371}"/>
                  </a:ext>
                </a:extLst>
              </p:cNvPr>
              <p:cNvSpPr/>
              <p:nvPr/>
            </p:nvSpPr>
            <p:spPr>
              <a:xfrm>
                <a:off x="4295976" y="5599225"/>
                <a:ext cx="191261" cy="614359"/>
              </a:xfrm>
              <a:custGeom>
                <a:avLst/>
                <a:gdLst>
                  <a:gd name="connsiteX0" fmla="*/ 0 w 191261"/>
                  <a:gd name="connsiteY0" fmla="*/ 614359 h 614359"/>
                  <a:gd name="connsiteX1" fmla="*/ 65437 w 191261"/>
                  <a:gd name="connsiteY1" fmla="*/ 614359 h 614359"/>
                  <a:gd name="connsiteX2" fmla="*/ 65437 w 191261"/>
                  <a:gd name="connsiteY2" fmla="*/ 116586 h 614359"/>
                  <a:gd name="connsiteX3" fmla="*/ 116491 w 191261"/>
                  <a:gd name="connsiteY3" fmla="*/ 65341 h 614359"/>
                  <a:gd name="connsiteX4" fmla="*/ 116586 w 191261"/>
                  <a:gd name="connsiteY4" fmla="*/ 65341 h 614359"/>
                  <a:gd name="connsiteX5" fmla="*/ 158591 w 191261"/>
                  <a:gd name="connsiteY5" fmla="*/ 65341 h 614359"/>
                  <a:gd name="connsiteX6" fmla="*/ 191262 w 191261"/>
                  <a:gd name="connsiteY6" fmla="*/ 32671 h 614359"/>
                  <a:gd name="connsiteX7" fmla="*/ 191262 w 191261"/>
                  <a:gd name="connsiteY7" fmla="*/ 32671 h 614359"/>
                  <a:gd name="connsiteX8" fmla="*/ 158591 w 191261"/>
                  <a:gd name="connsiteY8" fmla="*/ 0 h 614359"/>
                  <a:gd name="connsiteX9" fmla="*/ 116586 w 191261"/>
                  <a:gd name="connsiteY9" fmla="*/ 0 h 614359"/>
                  <a:gd name="connsiteX10" fmla="*/ 0 w 191261"/>
                  <a:gd name="connsiteY10" fmla="*/ 116586 h 614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1261" h="614359">
                    <a:moveTo>
                      <a:pt x="0" y="614359"/>
                    </a:moveTo>
                    <a:lnTo>
                      <a:pt x="65437" y="614359"/>
                    </a:lnTo>
                    <a:lnTo>
                      <a:pt x="65437" y="116586"/>
                    </a:lnTo>
                    <a:cubicBezTo>
                      <a:pt x="65384" y="88335"/>
                      <a:pt x="88242" y="65398"/>
                      <a:pt x="116491" y="65341"/>
                    </a:cubicBezTo>
                    <a:cubicBezTo>
                      <a:pt x="116522" y="65341"/>
                      <a:pt x="116555" y="65341"/>
                      <a:pt x="116586" y="65341"/>
                    </a:cubicBezTo>
                    <a:lnTo>
                      <a:pt x="158591" y="65341"/>
                    </a:lnTo>
                    <a:cubicBezTo>
                      <a:pt x="176634" y="65341"/>
                      <a:pt x="191262" y="50711"/>
                      <a:pt x="191262" y="32671"/>
                    </a:cubicBezTo>
                    <a:lnTo>
                      <a:pt x="191262" y="32671"/>
                    </a:lnTo>
                    <a:cubicBezTo>
                      <a:pt x="191262" y="14630"/>
                      <a:pt x="176634" y="0"/>
                      <a:pt x="158591" y="0"/>
                    </a:cubicBezTo>
                    <a:lnTo>
                      <a:pt x="116586" y="0"/>
                    </a:lnTo>
                    <a:cubicBezTo>
                      <a:pt x="52197" y="0"/>
                      <a:pt x="0" y="52197"/>
                      <a:pt x="0" y="116586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20" name="Freihandform 119">
                <a:extLst>
                  <a:ext uri="{FF2B5EF4-FFF2-40B4-BE49-F238E27FC236}">
                    <a16:creationId xmlns:a16="http://schemas.microsoft.com/office/drawing/2014/main" id="{848CA84E-70E0-E044-B2E9-8B060A7484F4}"/>
                  </a:ext>
                </a:extLst>
              </p:cNvPr>
              <p:cNvSpPr/>
              <p:nvPr/>
            </p:nvSpPr>
            <p:spPr>
              <a:xfrm>
                <a:off x="4295976" y="5599225"/>
                <a:ext cx="191261" cy="614359"/>
              </a:xfrm>
              <a:custGeom>
                <a:avLst/>
                <a:gdLst>
                  <a:gd name="connsiteX0" fmla="*/ 0 w 191261"/>
                  <a:gd name="connsiteY0" fmla="*/ 614359 h 614359"/>
                  <a:gd name="connsiteX1" fmla="*/ 65437 w 191261"/>
                  <a:gd name="connsiteY1" fmla="*/ 614359 h 614359"/>
                  <a:gd name="connsiteX2" fmla="*/ 65437 w 191261"/>
                  <a:gd name="connsiteY2" fmla="*/ 116586 h 614359"/>
                  <a:gd name="connsiteX3" fmla="*/ 116491 w 191261"/>
                  <a:gd name="connsiteY3" fmla="*/ 65341 h 614359"/>
                  <a:gd name="connsiteX4" fmla="*/ 116586 w 191261"/>
                  <a:gd name="connsiteY4" fmla="*/ 65341 h 614359"/>
                  <a:gd name="connsiteX5" fmla="*/ 158591 w 191261"/>
                  <a:gd name="connsiteY5" fmla="*/ 65341 h 614359"/>
                  <a:gd name="connsiteX6" fmla="*/ 191262 w 191261"/>
                  <a:gd name="connsiteY6" fmla="*/ 32671 h 614359"/>
                  <a:gd name="connsiteX7" fmla="*/ 191262 w 191261"/>
                  <a:gd name="connsiteY7" fmla="*/ 32671 h 614359"/>
                  <a:gd name="connsiteX8" fmla="*/ 158591 w 191261"/>
                  <a:gd name="connsiteY8" fmla="*/ 0 h 614359"/>
                  <a:gd name="connsiteX9" fmla="*/ 116586 w 191261"/>
                  <a:gd name="connsiteY9" fmla="*/ 0 h 614359"/>
                  <a:gd name="connsiteX10" fmla="*/ 0 w 191261"/>
                  <a:gd name="connsiteY10" fmla="*/ 116586 h 614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1261" h="614359">
                    <a:moveTo>
                      <a:pt x="0" y="614359"/>
                    </a:moveTo>
                    <a:lnTo>
                      <a:pt x="65437" y="614359"/>
                    </a:lnTo>
                    <a:lnTo>
                      <a:pt x="65437" y="116586"/>
                    </a:lnTo>
                    <a:cubicBezTo>
                      <a:pt x="65384" y="88335"/>
                      <a:pt x="88242" y="65398"/>
                      <a:pt x="116491" y="65341"/>
                    </a:cubicBezTo>
                    <a:cubicBezTo>
                      <a:pt x="116522" y="65341"/>
                      <a:pt x="116555" y="65341"/>
                      <a:pt x="116586" y="65341"/>
                    </a:cubicBezTo>
                    <a:lnTo>
                      <a:pt x="158591" y="65341"/>
                    </a:lnTo>
                    <a:cubicBezTo>
                      <a:pt x="176634" y="65341"/>
                      <a:pt x="191262" y="50711"/>
                      <a:pt x="191262" y="32671"/>
                    </a:cubicBezTo>
                    <a:lnTo>
                      <a:pt x="191262" y="32671"/>
                    </a:lnTo>
                    <a:cubicBezTo>
                      <a:pt x="191262" y="14630"/>
                      <a:pt x="176634" y="0"/>
                      <a:pt x="158591" y="0"/>
                    </a:cubicBezTo>
                    <a:lnTo>
                      <a:pt x="116586" y="0"/>
                    </a:lnTo>
                    <a:cubicBezTo>
                      <a:pt x="52197" y="0"/>
                      <a:pt x="0" y="52197"/>
                      <a:pt x="0" y="1165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21" name="Freihandform 120">
                <a:extLst>
                  <a:ext uri="{FF2B5EF4-FFF2-40B4-BE49-F238E27FC236}">
                    <a16:creationId xmlns:a16="http://schemas.microsoft.com/office/drawing/2014/main" id="{1CE92440-B2D1-5443-BC8D-25DB9115F558}"/>
                  </a:ext>
                </a:extLst>
              </p:cNvPr>
              <p:cNvSpPr/>
              <p:nvPr/>
            </p:nvSpPr>
            <p:spPr>
              <a:xfrm>
                <a:off x="4115001" y="6095094"/>
                <a:ext cx="514826" cy="256983"/>
              </a:xfrm>
              <a:custGeom>
                <a:avLst/>
                <a:gdLst>
                  <a:gd name="connsiteX0" fmla="*/ 514826 w 514826"/>
                  <a:gd name="connsiteY0" fmla="*/ 0 h 256983"/>
                  <a:gd name="connsiteX1" fmla="*/ 514826 w 514826"/>
                  <a:gd name="connsiteY1" fmla="*/ 256983 h 256983"/>
                  <a:gd name="connsiteX2" fmla="*/ 0 w 514826"/>
                  <a:gd name="connsiteY2" fmla="*/ 256983 h 256983"/>
                  <a:gd name="connsiteX3" fmla="*/ 0 w 514826"/>
                  <a:gd name="connsiteY3" fmla="*/ 128492 h 256983"/>
                  <a:gd name="connsiteX4" fmla="*/ 104775 w 514826"/>
                  <a:gd name="connsiteY4" fmla="*/ 0 h 256983"/>
                  <a:gd name="connsiteX5" fmla="*/ 514826 w 514826"/>
                  <a:gd name="connsiteY5" fmla="*/ 0 h 256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4826" h="256983">
                    <a:moveTo>
                      <a:pt x="514826" y="0"/>
                    </a:moveTo>
                    <a:lnTo>
                      <a:pt x="514826" y="256983"/>
                    </a:lnTo>
                    <a:lnTo>
                      <a:pt x="0" y="256983"/>
                    </a:lnTo>
                    <a:lnTo>
                      <a:pt x="0" y="128492"/>
                    </a:lnTo>
                    <a:lnTo>
                      <a:pt x="104775" y="0"/>
                    </a:lnTo>
                    <a:lnTo>
                      <a:pt x="514826" y="0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22" name="Freihandform 121">
                <a:extLst>
                  <a:ext uri="{FF2B5EF4-FFF2-40B4-BE49-F238E27FC236}">
                    <a16:creationId xmlns:a16="http://schemas.microsoft.com/office/drawing/2014/main" id="{CE6615B3-DD28-C140-80B5-7DF9337E30CF}"/>
                  </a:ext>
                </a:extLst>
              </p:cNvPr>
              <p:cNvSpPr/>
              <p:nvPr/>
            </p:nvSpPr>
            <p:spPr>
              <a:xfrm>
                <a:off x="4115001" y="6095094"/>
                <a:ext cx="514826" cy="256983"/>
              </a:xfrm>
              <a:custGeom>
                <a:avLst/>
                <a:gdLst>
                  <a:gd name="connsiteX0" fmla="*/ 514826 w 514826"/>
                  <a:gd name="connsiteY0" fmla="*/ 0 h 256983"/>
                  <a:gd name="connsiteX1" fmla="*/ 514826 w 514826"/>
                  <a:gd name="connsiteY1" fmla="*/ 256983 h 256983"/>
                  <a:gd name="connsiteX2" fmla="*/ 0 w 514826"/>
                  <a:gd name="connsiteY2" fmla="*/ 256983 h 256983"/>
                  <a:gd name="connsiteX3" fmla="*/ 0 w 514826"/>
                  <a:gd name="connsiteY3" fmla="*/ 128492 h 256983"/>
                  <a:gd name="connsiteX4" fmla="*/ 104775 w 514826"/>
                  <a:gd name="connsiteY4" fmla="*/ 0 h 256983"/>
                  <a:gd name="connsiteX5" fmla="*/ 514826 w 514826"/>
                  <a:gd name="connsiteY5" fmla="*/ 0 h 256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4826" h="256983">
                    <a:moveTo>
                      <a:pt x="514826" y="0"/>
                    </a:moveTo>
                    <a:lnTo>
                      <a:pt x="514826" y="256983"/>
                    </a:lnTo>
                    <a:lnTo>
                      <a:pt x="0" y="256983"/>
                    </a:lnTo>
                    <a:lnTo>
                      <a:pt x="0" y="128492"/>
                    </a:lnTo>
                    <a:lnTo>
                      <a:pt x="104775" y="0"/>
                    </a:lnTo>
                    <a:lnTo>
                      <a:pt x="514826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23" name="Freihandform 122">
                <a:extLst>
                  <a:ext uri="{FF2B5EF4-FFF2-40B4-BE49-F238E27FC236}">
                    <a16:creationId xmlns:a16="http://schemas.microsoft.com/office/drawing/2014/main" id="{7EA537EB-7C5D-E546-8D1C-D9883B71CE2E}"/>
                  </a:ext>
                </a:extLst>
              </p:cNvPr>
              <p:cNvSpPr/>
              <p:nvPr/>
            </p:nvSpPr>
            <p:spPr>
              <a:xfrm>
                <a:off x="4496001" y="6095094"/>
                <a:ext cx="133826" cy="256983"/>
              </a:xfrm>
              <a:custGeom>
                <a:avLst/>
                <a:gdLst>
                  <a:gd name="connsiteX0" fmla="*/ 133826 w 133826"/>
                  <a:gd name="connsiteY0" fmla="*/ 0 h 256983"/>
                  <a:gd name="connsiteX1" fmla="*/ 133826 w 133826"/>
                  <a:gd name="connsiteY1" fmla="*/ 256983 h 256983"/>
                  <a:gd name="connsiteX2" fmla="*/ 0 w 133826"/>
                  <a:gd name="connsiteY2" fmla="*/ 256983 h 256983"/>
                  <a:gd name="connsiteX3" fmla="*/ 0 w 133826"/>
                  <a:gd name="connsiteY3" fmla="*/ 128492 h 256983"/>
                  <a:gd name="connsiteX4" fmla="*/ 104775 w 133826"/>
                  <a:gd name="connsiteY4" fmla="*/ 0 h 256983"/>
                  <a:gd name="connsiteX5" fmla="*/ 133826 w 133826"/>
                  <a:gd name="connsiteY5" fmla="*/ 0 h 256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3826" h="256983">
                    <a:moveTo>
                      <a:pt x="133826" y="0"/>
                    </a:moveTo>
                    <a:lnTo>
                      <a:pt x="133826" y="256983"/>
                    </a:lnTo>
                    <a:lnTo>
                      <a:pt x="0" y="256983"/>
                    </a:lnTo>
                    <a:lnTo>
                      <a:pt x="0" y="128492"/>
                    </a:lnTo>
                    <a:lnTo>
                      <a:pt x="104775" y="0"/>
                    </a:lnTo>
                    <a:lnTo>
                      <a:pt x="133826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24" name="Freihandform 123">
                <a:extLst>
                  <a:ext uri="{FF2B5EF4-FFF2-40B4-BE49-F238E27FC236}">
                    <a16:creationId xmlns:a16="http://schemas.microsoft.com/office/drawing/2014/main" id="{C931E966-253D-4E40-A1AA-3A990A830708}"/>
                  </a:ext>
                </a:extLst>
              </p:cNvPr>
              <p:cNvSpPr/>
              <p:nvPr/>
            </p:nvSpPr>
            <p:spPr>
              <a:xfrm>
                <a:off x="4115001" y="6095094"/>
                <a:ext cx="485774" cy="128491"/>
              </a:xfrm>
              <a:custGeom>
                <a:avLst/>
                <a:gdLst>
                  <a:gd name="connsiteX0" fmla="*/ 0 w 485774"/>
                  <a:gd name="connsiteY0" fmla="*/ 128492 h 128491"/>
                  <a:gd name="connsiteX1" fmla="*/ 381000 w 485774"/>
                  <a:gd name="connsiteY1" fmla="*/ 128492 h 128491"/>
                  <a:gd name="connsiteX2" fmla="*/ 485775 w 485774"/>
                  <a:gd name="connsiteY2" fmla="*/ 0 h 128491"/>
                  <a:gd name="connsiteX3" fmla="*/ 104775 w 485774"/>
                  <a:gd name="connsiteY3" fmla="*/ 0 h 128491"/>
                  <a:gd name="connsiteX4" fmla="*/ 0 w 485774"/>
                  <a:gd name="connsiteY4" fmla="*/ 128492 h 128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5774" h="128491">
                    <a:moveTo>
                      <a:pt x="0" y="128492"/>
                    </a:moveTo>
                    <a:lnTo>
                      <a:pt x="381000" y="128492"/>
                    </a:lnTo>
                    <a:lnTo>
                      <a:pt x="485775" y="0"/>
                    </a:lnTo>
                    <a:lnTo>
                      <a:pt x="104775" y="0"/>
                    </a:lnTo>
                    <a:lnTo>
                      <a:pt x="0" y="128492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25" name="Freihandform 124">
                <a:extLst>
                  <a:ext uri="{FF2B5EF4-FFF2-40B4-BE49-F238E27FC236}">
                    <a16:creationId xmlns:a16="http://schemas.microsoft.com/office/drawing/2014/main" id="{934D6224-F564-C942-87E7-31869F6EE6E4}"/>
                  </a:ext>
                </a:extLst>
              </p:cNvPr>
              <p:cNvSpPr/>
              <p:nvPr/>
            </p:nvSpPr>
            <p:spPr>
              <a:xfrm>
                <a:off x="4773560" y="5693332"/>
                <a:ext cx="251650" cy="658745"/>
              </a:xfrm>
              <a:custGeom>
                <a:avLst/>
                <a:gdLst>
                  <a:gd name="connsiteX0" fmla="*/ 59722 w 251650"/>
                  <a:gd name="connsiteY0" fmla="*/ 0 h 658745"/>
                  <a:gd name="connsiteX1" fmla="*/ 0 w 251650"/>
                  <a:gd name="connsiteY1" fmla="*/ 51435 h 658745"/>
                  <a:gd name="connsiteX2" fmla="*/ 0 w 251650"/>
                  <a:gd name="connsiteY2" fmla="*/ 658746 h 658745"/>
                  <a:gd name="connsiteX3" fmla="*/ 251650 w 251650"/>
                  <a:gd name="connsiteY3" fmla="*/ 658746 h 658745"/>
                  <a:gd name="connsiteX4" fmla="*/ 251650 w 251650"/>
                  <a:gd name="connsiteY4" fmla="*/ 51435 h 658745"/>
                  <a:gd name="connsiteX5" fmla="*/ 251650 w 251650"/>
                  <a:gd name="connsiteY5" fmla="*/ 0 h 658745"/>
                  <a:gd name="connsiteX6" fmla="*/ 59722 w 251650"/>
                  <a:gd name="connsiteY6" fmla="*/ 0 h 658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650" h="658745">
                    <a:moveTo>
                      <a:pt x="59722" y="0"/>
                    </a:moveTo>
                    <a:lnTo>
                      <a:pt x="0" y="51435"/>
                    </a:lnTo>
                    <a:lnTo>
                      <a:pt x="0" y="658746"/>
                    </a:lnTo>
                    <a:lnTo>
                      <a:pt x="251650" y="658746"/>
                    </a:lnTo>
                    <a:lnTo>
                      <a:pt x="251650" y="51435"/>
                    </a:lnTo>
                    <a:lnTo>
                      <a:pt x="251650" y="0"/>
                    </a:lnTo>
                    <a:lnTo>
                      <a:pt x="59722" y="0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26" name="Freihandform 125">
                <a:extLst>
                  <a:ext uri="{FF2B5EF4-FFF2-40B4-BE49-F238E27FC236}">
                    <a16:creationId xmlns:a16="http://schemas.microsoft.com/office/drawing/2014/main" id="{8E8A054A-4B76-474D-9B48-A21F67540622}"/>
                  </a:ext>
                </a:extLst>
              </p:cNvPr>
              <p:cNvSpPr/>
              <p:nvPr/>
            </p:nvSpPr>
            <p:spPr>
              <a:xfrm>
                <a:off x="4965584" y="5693332"/>
                <a:ext cx="59626" cy="658745"/>
              </a:xfrm>
              <a:custGeom>
                <a:avLst/>
                <a:gdLst>
                  <a:gd name="connsiteX0" fmla="*/ 0 w 59626"/>
                  <a:gd name="connsiteY0" fmla="*/ 51435 h 658745"/>
                  <a:gd name="connsiteX1" fmla="*/ 0 w 59626"/>
                  <a:gd name="connsiteY1" fmla="*/ 658746 h 658745"/>
                  <a:gd name="connsiteX2" fmla="*/ 59626 w 59626"/>
                  <a:gd name="connsiteY2" fmla="*/ 658746 h 658745"/>
                  <a:gd name="connsiteX3" fmla="*/ 59626 w 59626"/>
                  <a:gd name="connsiteY3" fmla="*/ 51435 h 658745"/>
                  <a:gd name="connsiteX4" fmla="*/ 59626 w 59626"/>
                  <a:gd name="connsiteY4" fmla="*/ 0 h 658745"/>
                  <a:gd name="connsiteX5" fmla="*/ 0 w 59626"/>
                  <a:gd name="connsiteY5" fmla="*/ 51435 h 658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626" h="658745">
                    <a:moveTo>
                      <a:pt x="0" y="51435"/>
                    </a:moveTo>
                    <a:lnTo>
                      <a:pt x="0" y="658746"/>
                    </a:lnTo>
                    <a:lnTo>
                      <a:pt x="59626" y="658746"/>
                    </a:lnTo>
                    <a:lnTo>
                      <a:pt x="59626" y="51435"/>
                    </a:lnTo>
                    <a:lnTo>
                      <a:pt x="59626" y="0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27" name="Freihandform 126">
                <a:extLst>
                  <a:ext uri="{FF2B5EF4-FFF2-40B4-BE49-F238E27FC236}">
                    <a16:creationId xmlns:a16="http://schemas.microsoft.com/office/drawing/2014/main" id="{15A2100A-4B51-4848-923F-23DD9AD97976}"/>
                  </a:ext>
                </a:extLst>
              </p:cNvPr>
              <p:cNvSpPr/>
              <p:nvPr/>
            </p:nvSpPr>
            <p:spPr>
              <a:xfrm>
                <a:off x="4773560" y="5693332"/>
                <a:ext cx="251650" cy="51434"/>
              </a:xfrm>
              <a:custGeom>
                <a:avLst/>
                <a:gdLst>
                  <a:gd name="connsiteX0" fmla="*/ 0 w 251650"/>
                  <a:gd name="connsiteY0" fmla="*/ 51435 h 51434"/>
                  <a:gd name="connsiteX1" fmla="*/ 192024 w 251650"/>
                  <a:gd name="connsiteY1" fmla="*/ 51435 h 51434"/>
                  <a:gd name="connsiteX2" fmla="*/ 251650 w 251650"/>
                  <a:gd name="connsiteY2" fmla="*/ 0 h 51434"/>
                  <a:gd name="connsiteX3" fmla="*/ 59722 w 251650"/>
                  <a:gd name="connsiteY3" fmla="*/ 0 h 51434"/>
                  <a:gd name="connsiteX4" fmla="*/ 0 w 251650"/>
                  <a:gd name="connsiteY4" fmla="*/ 51435 h 51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1650" h="51434">
                    <a:moveTo>
                      <a:pt x="0" y="51435"/>
                    </a:moveTo>
                    <a:lnTo>
                      <a:pt x="192024" y="51435"/>
                    </a:lnTo>
                    <a:lnTo>
                      <a:pt x="251650" y="0"/>
                    </a:lnTo>
                    <a:lnTo>
                      <a:pt x="59722" y="0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28" name="Freihandform 127">
                <a:extLst>
                  <a:ext uri="{FF2B5EF4-FFF2-40B4-BE49-F238E27FC236}">
                    <a16:creationId xmlns:a16="http://schemas.microsoft.com/office/drawing/2014/main" id="{DF4A3F50-A407-2541-AAAC-68E08BA3A328}"/>
                  </a:ext>
                </a:extLst>
              </p:cNvPr>
              <p:cNvSpPr/>
              <p:nvPr/>
            </p:nvSpPr>
            <p:spPr>
              <a:xfrm>
                <a:off x="5154655" y="5693332"/>
                <a:ext cx="251555" cy="658745"/>
              </a:xfrm>
              <a:custGeom>
                <a:avLst/>
                <a:gdLst>
                  <a:gd name="connsiteX0" fmla="*/ 59626 w 251555"/>
                  <a:gd name="connsiteY0" fmla="*/ 0 h 658745"/>
                  <a:gd name="connsiteX1" fmla="*/ 0 w 251555"/>
                  <a:gd name="connsiteY1" fmla="*/ 51435 h 658745"/>
                  <a:gd name="connsiteX2" fmla="*/ 0 w 251555"/>
                  <a:gd name="connsiteY2" fmla="*/ 658746 h 658745"/>
                  <a:gd name="connsiteX3" fmla="*/ 251555 w 251555"/>
                  <a:gd name="connsiteY3" fmla="*/ 658746 h 658745"/>
                  <a:gd name="connsiteX4" fmla="*/ 251555 w 251555"/>
                  <a:gd name="connsiteY4" fmla="*/ 51435 h 658745"/>
                  <a:gd name="connsiteX5" fmla="*/ 251555 w 251555"/>
                  <a:gd name="connsiteY5" fmla="*/ 0 h 658745"/>
                  <a:gd name="connsiteX6" fmla="*/ 59626 w 251555"/>
                  <a:gd name="connsiteY6" fmla="*/ 0 h 658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555" h="658745">
                    <a:moveTo>
                      <a:pt x="59626" y="0"/>
                    </a:moveTo>
                    <a:lnTo>
                      <a:pt x="0" y="51435"/>
                    </a:lnTo>
                    <a:lnTo>
                      <a:pt x="0" y="658746"/>
                    </a:lnTo>
                    <a:lnTo>
                      <a:pt x="251555" y="658746"/>
                    </a:lnTo>
                    <a:lnTo>
                      <a:pt x="251555" y="51435"/>
                    </a:lnTo>
                    <a:lnTo>
                      <a:pt x="251555" y="0"/>
                    </a:lnTo>
                    <a:lnTo>
                      <a:pt x="59626" y="0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29" name="Freihandform 128">
                <a:extLst>
                  <a:ext uri="{FF2B5EF4-FFF2-40B4-BE49-F238E27FC236}">
                    <a16:creationId xmlns:a16="http://schemas.microsoft.com/office/drawing/2014/main" id="{BC5D489B-AF36-E040-A19D-29F6A8188CC5}"/>
                  </a:ext>
                </a:extLst>
              </p:cNvPr>
              <p:cNvSpPr/>
              <p:nvPr/>
            </p:nvSpPr>
            <p:spPr>
              <a:xfrm>
                <a:off x="5346584" y="5693332"/>
                <a:ext cx="59626" cy="658745"/>
              </a:xfrm>
              <a:custGeom>
                <a:avLst/>
                <a:gdLst>
                  <a:gd name="connsiteX0" fmla="*/ 0 w 59626"/>
                  <a:gd name="connsiteY0" fmla="*/ 51435 h 658745"/>
                  <a:gd name="connsiteX1" fmla="*/ 0 w 59626"/>
                  <a:gd name="connsiteY1" fmla="*/ 658746 h 658745"/>
                  <a:gd name="connsiteX2" fmla="*/ 59626 w 59626"/>
                  <a:gd name="connsiteY2" fmla="*/ 658746 h 658745"/>
                  <a:gd name="connsiteX3" fmla="*/ 59626 w 59626"/>
                  <a:gd name="connsiteY3" fmla="*/ 51435 h 658745"/>
                  <a:gd name="connsiteX4" fmla="*/ 59626 w 59626"/>
                  <a:gd name="connsiteY4" fmla="*/ 0 h 658745"/>
                  <a:gd name="connsiteX5" fmla="*/ 0 w 59626"/>
                  <a:gd name="connsiteY5" fmla="*/ 51435 h 658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626" h="658745">
                    <a:moveTo>
                      <a:pt x="0" y="51435"/>
                    </a:moveTo>
                    <a:lnTo>
                      <a:pt x="0" y="658746"/>
                    </a:lnTo>
                    <a:lnTo>
                      <a:pt x="59626" y="658746"/>
                    </a:lnTo>
                    <a:lnTo>
                      <a:pt x="59626" y="51435"/>
                    </a:lnTo>
                    <a:lnTo>
                      <a:pt x="59626" y="0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30" name="Freihandform 129">
                <a:extLst>
                  <a:ext uri="{FF2B5EF4-FFF2-40B4-BE49-F238E27FC236}">
                    <a16:creationId xmlns:a16="http://schemas.microsoft.com/office/drawing/2014/main" id="{4DF21B80-B0DD-0340-B41C-F61A313DFE72}"/>
                  </a:ext>
                </a:extLst>
              </p:cNvPr>
              <p:cNvSpPr/>
              <p:nvPr/>
            </p:nvSpPr>
            <p:spPr>
              <a:xfrm>
                <a:off x="5154655" y="5693332"/>
                <a:ext cx="251555" cy="51434"/>
              </a:xfrm>
              <a:custGeom>
                <a:avLst/>
                <a:gdLst>
                  <a:gd name="connsiteX0" fmla="*/ 0 w 251555"/>
                  <a:gd name="connsiteY0" fmla="*/ 51435 h 51434"/>
                  <a:gd name="connsiteX1" fmla="*/ 191929 w 251555"/>
                  <a:gd name="connsiteY1" fmla="*/ 51435 h 51434"/>
                  <a:gd name="connsiteX2" fmla="*/ 251555 w 251555"/>
                  <a:gd name="connsiteY2" fmla="*/ 0 h 51434"/>
                  <a:gd name="connsiteX3" fmla="*/ 59626 w 251555"/>
                  <a:gd name="connsiteY3" fmla="*/ 0 h 51434"/>
                  <a:gd name="connsiteX4" fmla="*/ 0 w 251555"/>
                  <a:gd name="connsiteY4" fmla="*/ 51435 h 51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1555" h="51434">
                    <a:moveTo>
                      <a:pt x="0" y="51435"/>
                    </a:moveTo>
                    <a:lnTo>
                      <a:pt x="191929" y="51435"/>
                    </a:lnTo>
                    <a:lnTo>
                      <a:pt x="251555" y="0"/>
                    </a:lnTo>
                    <a:lnTo>
                      <a:pt x="59626" y="0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31" name="Freihandform 130">
                <a:extLst>
                  <a:ext uri="{FF2B5EF4-FFF2-40B4-BE49-F238E27FC236}">
                    <a16:creationId xmlns:a16="http://schemas.microsoft.com/office/drawing/2014/main" id="{BB71AA66-9E95-D749-8CFB-4BFA97A8394F}"/>
                  </a:ext>
                </a:extLst>
              </p:cNvPr>
              <p:cNvSpPr/>
              <p:nvPr/>
            </p:nvSpPr>
            <p:spPr>
              <a:xfrm>
                <a:off x="4940530" y="3601505"/>
                <a:ext cx="142937" cy="142035"/>
              </a:xfrm>
              <a:custGeom>
                <a:avLst/>
                <a:gdLst>
                  <a:gd name="connsiteX0" fmla="*/ 43151 w 142937"/>
                  <a:gd name="connsiteY0" fmla="*/ 37295 h 142035"/>
                  <a:gd name="connsiteX1" fmla="*/ 135544 w 142937"/>
                  <a:gd name="connsiteY1" fmla="*/ 16150 h 142035"/>
                  <a:gd name="connsiteX2" fmla="*/ 120399 w 142937"/>
                  <a:gd name="connsiteY2" fmla="*/ 68823 h 142035"/>
                  <a:gd name="connsiteX3" fmla="*/ 127924 w 142937"/>
                  <a:gd name="connsiteY3" fmla="*/ 114638 h 142035"/>
                  <a:gd name="connsiteX4" fmla="*/ 75251 w 142937"/>
                  <a:gd name="connsiteY4" fmla="*/ 114638 h 142035"/>
                  <a:gd name="connsiteX5" fmla="*/ 20577 w 142937"/>
                  <a:gd name="connsiteY5" fmla="*/ 138545 h 142035"/>
                  <a:gd name="connsiteX6" fmla="*/ 31912 w 142937"/>
                  <a:gd name="connsiteY6" fmla="*/ 111780 h 142035"/>
                  <a:gd name="connsiteX7" fmla="*/ 479 w 142937"/>
                  <a:gd name="connsiteY7" fmla="*/ 78252 h 142035"/>
                  <a:gd name="connsiteX8" fmla="*/ 43151 w 142937"/>
                  <a:gd name="connsiteY8" fmla="*/ 37295 h 142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937" h="142035">
                    <a:moveTo>
                      <a:pt x="43151" y="37295"/>
                    </a:moveTo>
                    <a:cubicBezTo>
                      <a:pt x="41342" y="1005"/>
                      <a:pt x="120399" y="-14044"/>
                      <a:pt x="135544" y="16150"/>
                    </a:cubicBezTo>
                    <a:cubicBezTo>
                      <a:pt x="150689" y="46344"/>
                      <a:pt x="120399" y="68823"/>
                      <a:pt x="120399" y="68823"/>
                    </a:cubicBezTo>
                    <a:cubicBezTo>
                      <a:pt x="120399" y="68823"/>
                      <a:pt x="165643" y="86920"/>
                      <a:pt x="127924" y="114638"/>
                    </a:cubicBezTo>
                    <a:cubicBezTo>
                      <a:pt x="90205" y="142355"/>
                      <a:pt x="75251" y="114638"/>
                      <a:pt x="75251" y="114638"/>
                    </a:cubicBezTo>
                    <a:cubicBezTo>
                      <a:pt x="75251" y="114638"/>
                      <a:pt x="31912" y="153690"/>
                      <a:pt x="20577" y="138545"/>
                    </a:cubicBezTo>
                    <a:cubicBezTo>
                      <a:pt x="9242" y="123401"/>
                      <a:pt x="31912" y="111780"/>
                      <a:pt x="31912" y="111780"/>
                    </a:cubicBezTo>
                    <a:cubicBezTo>
                      <a:pt x="31912" y="111780"/>
                      <a:pt x="-4569" y="114066"/>
                      <a:pt x="479" y="78252"/>
                    </a:cubicBezTo>
                    <a:cubicBezTo>
                      <a:pt x="5528" y="42439"/>
                      <a:pt x="43151" y="37295"/>
                      <a:pt x="43151" y="37295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32" name="Freihandform 131">
                <a:extLst>
                  <a:ext uri="{FF2B5EF4-FFF2-40B4-BE49-F238E27FC236}">
                    <a16:creationId xmlns:a16="http://schemas.microsoft.com/office/drawing/2014/main" id="{92E178DC-5CD8-C044-B07C-A84B18590C86}"/>
                  </a:ext>
                </a:extLst>
              </p:cNvPr>
              <p:cNvSpPr/>
              <p:nvPr/>
            </p:nvSpPr>
            <p:spPr>
              <a:xfrm>
                <a:off x="4847606" y="3789063"/>
                <a:ext cx="71468" cy="70851"/>
              </a:xfrm>
              <a:custGeom>
                <a:avLst/>
                <a:gdLst>
                  <a:gd name="connsiteX0" fmla="*/ 21585 w 71468"/>
                  <a:gd name="connsiteY0" fmla="*/ 18614 h 70851"/>
                  <a:gd name="connsiteX1" fmla="*/ 67686 w 71468"/>
                  <a:gd name="connsiteY1" fmla="*/ 8042 h 70851"/>
                  <a:gd name="connsiteX2" fmla="*/ 60161 w 71468"/>
                  <a:gd name="connsiteY2" fmla="*/ 34426 h 70851"/>
                  <a:gd name="connsiteX3" fmla="*/ 63971 w 71468"/>
                  <a:gd name="connsiteY3" fmla="*/ 57286 h 70851"/>
                  <a:gd name="connsiteX4" fmla="*/ 37587 w 71468"/>
                  <a:gd name="connsiteY4" fmla="*/ 57286 h 70851"/>
                  <a:gd name="connsiteX5" fmla="*/ 10250 w 71468"/>
                  <a:gd name="connsiteY5" fmla="*/ 69287 h 70851"/>
                  <a:gd name="connsiteX6" fmla="*/ 15870 w 71468"/>
                  <a:gd name="connsiteY6" fmla="*/ 55857 h 70851"/>
                  <a:gd name="connsiteX7" fmla="*/ 249 w 71468"/>
                  <a:gd name="connsiteY7" fmla="*/ 39093 h 70851"/>
                  <a:gd name="connsiteX8" fmla="*/ 21585 w 71468"/>
                  <a:gd name="connsiteY8" fmla="*/ 18614 h 70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468" h="70851">
                    <a:moveTo>
                      <a:pt x="21585" y="18614"/>
                    </a:moveTo>
                    <a:cubicBezTo>
                      <a:pt x="20633" y="517"/>
                      <a:pt x="59685" y="-7008"/>
                      <a:pt x="67686" y="8042"/>
                    </a:cubicBezTo>
                    <a:cubicBezTo>
                      <a:pt x="71563" y="17519"/>
                      <a:pt x="68458" y="28425"/>
                      <a:pt x="60161" y="34426"/>
                    </a:cubicBezTo>
                    <a:cubicBezTo>
                      <a:pt x="60161" y="34426"/>
                      <a:pt x="82831" y="43474"/>
                      <a:pt x="63971" y="57286"/>
                    </a:cubicBezTo>
                    <a:cubicBezTo>
                      <a:pt x="45112" y="71097"/>
                      <a:pt x="37587" y="57286"/>
                      <a:pt x="37587" y="57286"/>
                    </a:cubicBezTo>
                    <a:cubicBezTo>
                      <a:pt x="37587" y="57286"/>
                      <a:pt x="15870" y="76335"/>
                      <a:pt x="10250" y="69287"/>
                    </a:cubicBezTo>
                    <a:cubicBezTo>
                      <a:pt x="4631" y="62238"/>
                      <a:pt x="15870" y="55857"/>
                      <a:pt x="15870" y="55857"/>
                    </a:cubicBezTo>
                    <a:cubicBezTo>
                      <a:pt x="15870" y="55857"/>
                      <a:pt x="-2323" y="57000"/>
                      <a:pt x="249" y="39093"/>
                    </a:cubicBezTo>
                    <a:cubicBezTo>
                      <a:pt x="2230" y="28396"/>
                      <a:pt x="10812" y="20148"/>
                      <a:pt x="21585" y="18614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33" name="Freihandform 132">
                <a:extLst>
                  <a:ext uri="{FF2B5EF4-FFF2-40B4-BE49-F238E27FC236}">
                    <a16:creationId xmlns:a16="http://schemas.microsoft.com/office/drawing/2014/main" id="{352A664C-3D79-D443-9811-FBDA1CA52B57}"/>
                  </a:ext>
                </a:extLst>
              </p:cNvPr>
              <p:cNvSpPr/>
              <p:nvPr/>
            </p:nvSpPr>
            <p:spPr>
              <a:xfrm>
                <a:off x="4791350" y="3376646"/>
                <a:ext cx="205679" cy="204355"/>
              </a:xfrm>
              <a:custGeom>
                <a:avLst/>
                <a:gdLst>
                  <a:gd name="connsiteX0" fmla="*/ 62505 w 205679"/>
                  <a:gd name="connsiteY0" fmla="*/ 53558 h 204355"/>
                  <a:gd name="connsiteX1" fmla="*/ 194998 w 205679"/>
                  <a:gd name="connsiteY1" fmla="*/ 23173 h 204355"/>
                  <a:gd name="connsiteX2" fmla="*/ 173376 w 205679"/>
                  <a:gd name="connsiteY2" fmla="*/ 99373 h 204355"/>
                  <a:gd name="connsiteX3" fmla="*/ 184139 w 205679"/>
                  <a:gd name="connsiteY3" fmla="*/ 165095 h 204355"/>
                  <a:gd name="connsiteX4" fmla="*/ 107939 w 205679"/>
                  <a:gd name="connsiteY4" fmla="*/ 165095 h 204355"/>
                  <a:gd name="connsiteX5" fmla="*/ 29548 w 205679"/>
                  <a:gd name="connsiteY5" fmla="*/ 199385 h 204355"/>
                  <a:gd name="connsiteX6" fmla="*/ 45741 w 205679"/>
                  <a:gd name="connsiteY6" fmla="*/ 161285 h 204355"/>
                  <a:gd name="connsiteX7" fmla="*/ 688 w 205679"/>
                  <a:gd name="connsiteY7" fmla="*/ 113660 h 204355"/>
                  <a:gd name="connsiteX8" fmla="*/ 62505 w 205679"/>
                  <a:gd name="connsiteY8" fmla="*/ 53558 h 204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5679" h="204355">
                    <a:moveTo>
                      <a:pt x="62505" y="53558"/>
                    </a:moveTo>
                    <a:cubicBezTo>
                      <a:pt x="59743" y="1456"/>
                      <a:pt x="173376" y="-20165"/>
                      <a:pt x="194998" y="23173"/>
                    </a:cubicBezTo>
                    <a:cubicBezTo>
                      <a:pt x="216619" y="66512"/>
                      <a:pt x="173376" y="99373"/>
                      <a:pt x="173376" y="99373"/>
                    </a:cubicBezTo>
                    <a:cubicBezTo>
                      <a:pt x="173376" y="99373"/>
                      <a:pt x="238241" y="125281"/>
                      <a:pt x="184139" y="165095"/>
                    </a:cubicBezTo>
                    <a:cubicBezTo>
                      <a:pt x="130037" y="204909"/>
                      <a:pt x="107939" y="165095"/>
                      <a:pt x="107939" y="165095"/>
                    </a:cubicBezTo>
                    <a:cubicBezTo>
                      <a:pt x="107939" y="165095"/>
                      <a:pt x="45741" y="221006"/>
                      <a:pt x="29548" y="199385"/>
                    </a:cubicBezTo>
                    <a:cubicBezTo>
                      <a:pt x="13356" y="177763"/>
                      <a:pt x="45741" y="161285"/>
                      <a:pt x="45741" y="161285"/>
                    </a:cubicBezTo>
                    <a:cubicBezTo>
                      <a:pt x="45741" y="161285"/>
                      <a:pt x="-6551" y="164619"/>
                      <a:pt x="688" y="113660"/>
                    </a:cubicBezTo>
                    <a:cubicBezTo>
                      <a:pt x="7927" y="62702"/>
                      <a:pt x="62505" y="53558"/>
                      <a:pt x="62505" y="53558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34" name="Freihandform 133">
                <a:extLst>
                  <a:ext uri="{FF2B5EF4-FFF2-40B4-BE49-F238E27FC236}">
                    <a16:creationId xmlns:a16="http://schemas.microsoft.com/office/drawing/2014/main" id="{9A64D66C-EFB4-C842-A481-D0E812449B0A}"/>
                  </a:ext>
                </a:extLst>
              </p:cNvPr>
              <p:cNvSpPr/>
              <p:nvPr/>
            </p:nvSpPr>
            <p:spPr>
              <a:xfrm>
                <a:off x="4940530" y="3601505"/>
                <a:ext cx="142937" cy="142035"/>
              </a:xfrm>
              <a:custGeom>
                <a:avLst/>
                <a:gdLst>
                  <a:gd name="connsiteX0" fmla="*/ 43151 w 142937"/>
                  <a:gd name="connsiteY0" fmla="*/ 37295 h 142035"/>
                  <a:gd name="connsiteX1" fmla="*/ 135544 w 142937"/>
                  <a:gd name="connsiteY1" fmla="*/ 16150 h 142035"/>
                  <a:gd name="connsiteX2" fmla="*/ 120399 w 142937"/>
                  <a:gd name="connsiteY2" fmla="*/ 68823 h 142035"/>
                  <a:gd name="connsiteX3" fmla="*/ 127924 w 142937"/>
                  <a:gd name="connsiteY3" fmla="*/ 114638 h 142035"/>
                  <a:gd name="connsiteX4" fmla="*/ 75251 w 142937"/>
                  <a:gd name="connsiteY4" fmla="*/ 114638 h 142035"/>
                  <a:gd name="connsiteX5" fmla="*/ 20577 w 142937"/>
                  <a:gd name="connsiteY5" fmla="*/ 138545 h 142035"/>
                  <a:gd name="connsiteX6" fmla="*/ 31912 w 142937"/>
                  <a:gd name="connsiteY6" fmla="*/ 111780 h 142035"/>
                  <a:gd name="connsiteX7" fmla="*/ 479 w 142937"/>
                  <a:gd name="connsiteY7" fmla="*/ 78252 h 142035"/>
                  <a:gd name="connsiteX8" fmla="*/ 43151 w 142937"/>
                  <a:gd name="connsiteY8" fmla="*/ 37295 h 142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937" h="142035">
                    <a:moveTo>
                      <a:pt x="43151" y="37295"/>
                    </a:moveTo>
                    <a:cubicBezTo>
                      <a:pt x="41342" y="1005"/>
                      <a:pt x="120399" y="-14044"/>
                      <a:pt x="135544" y="16150"/>
                    </a:cubicBezTo>
                    <a:cubicBezTo>
                      <a:pt x="150689" y="46344"/>
                      <a:pt x="120399" y="68823"/>
                      <a:pt x="120399" y="68823"/>
                    </a:cubicBezTo>
                    <a:cubicBezTo>
                      <a:pt x="120399" y="68823"/>
                      <a:pt x="165643" y="86920"/>
                      <a:pt x="127924" y="114638"/>
                    </a:cubicBezTo>
                    <a:cubicBezTo>
                      <a:pt x="90205" y="142355"/>
                      <a:pt x="75251" y="114638"/>
                      <a:pt x="75251" y="114638"/>
                    </a:cubicBezTo>
                    <a:cubicBezTo>
                      <a:pt x="75251" y="114638"/>
                      <a:pt x="31912" y="153690"/>
                      <a:pt x="20577" y="138545"/>
                    </a:cubicBezTo>
                    <a:cubicBezTo>
                      <a:pt x="9242" y="123401"/>
                      <a:pt x="31912" y="111780"/>
                      <a:pt x="31912" y="111780"/>
                    </a:cubicBezTo>
                    <a:cubicBezTo>
                      <a:pt x="31912" y="111780"/>
                      <a:pt x="-4569" y="114066"/>
                      <a:pt x="479" y="78252"/>
                    </a:cubicBezTo>
                    <a:cubicBezTo>
                      <a:pt x="5528" y="42439"/>
                      <a:pt x="43151" y="37295"/>
                      <a:pt x="43151" y="37295"/>
                    </a:cubicBez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35" name="Freihandform 134">
                <a:extLst>
                  <a:ext uri="{FF2B5EF4-FFF2-40B4-BE49-F238E27FC236}">
                    <a16:creationId xmlns:a16="http://schemas.microsoft.com/office/drawing/2014/main" id="{47599A96-9A86-2247-8F78-6D591B9F3A1D}"/>
                  </a:ext>
                </a:extLst>
              </p:cNvPr>
              <p:cNvSpPr/>
              <p:nvPr/>
            </p:nvSpPr>
            <p:spPr>
              <a:xfrm>
                <a:off x="4847606" y="3789063"/>
                <a:ext cx="71468" cy="70851"/>
              </a:xfrm>
              <a:custGeom>
                <a:avLst/>
                <a:gdLst>
                  <a:gd name="connsiteX0" fmla="*/ 21585 w 71468"/>
                  <a:gd name="connsiteY0" fmla="*/ 18614 h 70851"/>
                  <a:gd name="connsiteX1" fmla="*/ 67686 w 71468"/>
                  <a:gd name="connsiteY1" fmla="*/ 8042 h 70851"/>
                  <a:gd name="connsiteX2" fmla="*/ 60161 w 71468"/>
                  <a:gd name="connsiteY2" fmla="*/ 34426 h 70851"/>
                  <a:gd name="connsiteX3" fmla="*/ 63971 w 71468"/>
                  <a:gd name="connsiteY3" fmla="*/ 57286 h 70851"/>
                  <a:gd name="connsiteX4" fmla="*/ 37587 w 71468"/>
                  <a:gd name="connsiteY4" fmla="*/ 57286 h 70851"/>
                  <a:gd name="connsiteX5" fmla="*/ 10250 w 71468"/>
                  <a:gd name="connsiteY5" fmla="*/ 69287 h 70851"/>
                  <a:gd name="connsiteX6" fmla="*/ 15870 w 71468"/>
                  <a:gd name="connsiteY6" fmla="*/ 55857 h 70851"/>
                  <a:gd name="connsiteX7" fmla="*/ 249 w 71468"/>
                  <a:gd name="connsiteY7" fmla="*/ 39093 h 70851"/>
                  <a:gd name="connsiteX8" fmla="*/ 21585 w 71468"/>
                  <a:gd name="connsiteY8" fmla="*/ 18614 h 70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468" h="70851">
                    <a:moveTo>
                      <a:pt x="21585" y="18614"/>
                    </a:moveTo>
                    <a:cubicBezTo>
                      <a:pt x="20633" y="517"/>
                      <a:pt x="59685" y="-7008"/>
                      <a:pt x="67686" y="8042"/>
                    </a:cubicBezTo>
                    <a:cubicBezTo>
                      <a:pt x="71563" y="17519"/>
                      <a:pt x="68458" y="28425"/>
                      <a:pt x="60161" y="34426"/>
                    </a:cubicBezTo>
                    <a:cubicBezTo>
                      <a:pt x="60161" y="34426"/>
                      <a:pt x="82831" y="43474"/>
                      <a:pt x="63971" y="57286"/>
                    </a:cubicBezTo>
                    <a:cubicBezTo>
                      <a:pt x="45112" y="71097"/>
                      <a:pt x="37587" y="57286"/>
                      <a:pt x="37587" y="57286"/>
                    </a:cubicBezTo>
                    <a:cubicBezTo>
                      <a:pt x="37587" y="57286"/>
                      <a:pt x="15870" y="76335"/>
                      <a:pt x="10250" y="69287"/>
                    </a:cubicBezTo>
                    <a:cubicBezTo>
                      <a:pt x="4631" y="62238"/>
                      <a:pt x="15870" y="55857"/>
                      <a:pt x="15870" y="55857"/>
                    </a:cubicBezTo>
                    <a:cubicBezTo>
                      <a:pt x="15870" y="55857"/>
                      <a:pt x="-2323" y="57000"/>
                      <a:pt x="249" y="39093"/>
                    </a:cubicBezTo>
                    <a:cubicBezTo>
                      <a:pt x="2230" y="28396"/>
                      <a:pt x="10812" y="20148"/>
                      <a:pt x="21585" y="18614"/>
                    </a:cubicBez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36" name="Freihandform 135">
                <a:extLst>
                  <a:ext uri="{FF2B5EF4-FFF2-40B4-BE49-F238E27FC236}">
                    <a16:creationId xmlns:a16="http://schemas.microsoft.com/office/drawing/2014/main" id="{C8483007-5287-3545-BFA1-DD39FB61488B}"/>
                  </a:ext>
                </a:extLst>
              </p:cNvPr>
              <p:cNvSpPr/>
              <p:nvPr/>
            </p:nvSpPr>
            <p:spPr>
              <a:xfrm>
                <a:off x="4791350" y="3376646"/>
                <a:ext cx="205679" cy="204355"/>
              </a:xfrm>
              <a:custGeom>
                <a:avLst/>
                <a:gdLst>
                  <a:gd name="connsiteX0" fmla="*/ 62505 w 205679"/>
                  <a:gd name="connsiteY0" fmla="*/ 53558 h 204355"/>
                  <a:gd name="connsiteX1" fmla="*/ 194998 w 205679"/>
                  <a:gd name="connsiteY1" fmla="*/ 23173 h 204355"/>
                  <a:gd name="connsiteX2" fmla="*/ 173376 w 205679"/>
                  <a:gd name="connsiteY2" fmla="*/ 99373 h 204355"/>
                  <a:gd name="connsiteX3" fmla="*/ 184139 w 205679"/>
                  <a:gd name="connsiteY3" fmla="*/ 165095 h 204355"/>
                  <a:gd name="connsiteX4" fmla="*/ 107939 w 205679"/>
                  <a:gd name="connsiteY4" fmla="*/ 165095 h 204355"/>
                  <a:gd name="connsiteX5" fmla="*/ 29548 w 205679"/>
                  <a:gd name="connsiteY5" fmla="*/ 199385 h 204355"/>
                  <a:gd name="connsiteX6" fmla="*/ 45741 w 205679"/>
                  <a:gd name="connsiteY6" fmla="*/ 161285 h 204355"/>
                  <a:gd name="connsiteX7" fmla="*/ 688 w 205679"/>
                  <a:gd name="connsiteY7" fmla="*/ 113660 h 204355"/>
                  <a:gd name="connsiteX8" fmla="*/ 62505 w 205679"/>
                  <a:gd name="connsiteY8" fmla="*/ 53558 h 204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5679" h="204355">
                    <a:moveTo>
                      <a:pt x="62505" y="53558"/>
                    </a:moveTo>
                    <a:cubicBezTo>
                      <a:pt x="59743" y="1456"/>
                      <a:pt x="173376" y="-20165"/>
                      <a:pt x="194998" y="23173"/>
                    </a:cubicBezTo>
                    <a:cubicBezTo>
                      <a:pt x="216619" y="66512"/>
                      <a:pt x="173376" y="99373"/>
                      <a:pt x="173376" y="99373"/>
                    </a:cubicBezTo>
                    <a:cubicBezTo>
                      <a:pt x="173376" y="99373"/>
                      <a:pt x="238241" y="125281"/>
                      <a:pt x="184139" y="165095"/>
                    </a:cubicBezTo>
                    <a:cubicBezTo>
                      <a:pt x="130037" y="204909"/>
                      <a:pt x="107939" y="165095"/>
                      <a:pt x="107939" y="165095"/>
                    </a:cubicBezTo>
                    <a:cubicBezTo>
                      <a:pt x="107939" y="165095"/>
                      <a:pt x="45741" y="221006"/>
                      <a:pt x="29548" y="199385"/>
                    </a:cubicBezTo>
                    <a:cubicBezTo>
                      <a:pt x="13356" y="177763"/>
                      <a:pt x="45741" y="161285"/>
                      <a:pt x="45741" y="161285"/>
                    </a:cubicBezTo>
                    <a:cubicBezTo>
                      <a:pt x="45741" y="161285"/>
                      <a:pt x="-6551" y="164619"/>
                      <a:pt x="688" y="113660"/>
                    </a:cubicBezTo>
                    <a:cubicBezTo>
                      <a:pt x="7927" y="62702"/>
                      <a:pt x="62505" y="53558"/>
                      <a:pt x="62505" y="53558"/>
                    </a:cubicBez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37" name="Freihandform 136">
                <a:extLst>
                  <a:ext uri="{FF2B5EF4-FFF2-40B4-BE49-F238E27FC236}">
                    <a16:creationId xmlns:a16="http://schemas.microsoft.com/office/drawing/2014/main" id="{B5C1B751-8EED-DB40-9EEF-7E428D3C8FCC}"/>
                  </a:ext>
                </a:extLst>
              </p:cNvPr>
              <p:cNvSpPr/>
              <p:nvPr/>
            </p:nvSpPr>
            <p:spPr>
              <a:xfrm>
                <a:off x="5702530" y="3601505"/>
                <a:ext cx="142937" cy="142035"/>
              </a:xfrm>
              <a:custGeom>
                <a:avLst/>
                <a:gdLst>
                  <a:gd name="connsiteX0" fmla="*/ 43151 w 142937"/>
                  <a:gd name="connsiteY0" fmla="*/ 37295 h 142035"/>
                  <a:gd name="connsiteX1" fmla="*/ 135544 w 142937"/>
                  <a:gd name="connsiteY1" fmla="*/ 16150 h 142035"/>
                  <a:gd name="connsiteX2" fmla="*/ 120399 w 142937"/>
                  <a:gd name="connsiteY2" fmla="*/ 68823 h 142035"/>
                  <a:gd name="connsiteX3" fmla="*/ 127924 w 142937"/>
                  <a:gd name="connsiteY3" fmla="*/ 114638 h 142035"/>
                  <a:gd name="connsiteX4" fmla="*/ 75251 w 142937"/>
                  <a:gd name="connsiteY4" fmla="*/ 114638 h 142035"/>
                  <a:gd name="connsiteX5" fmla="*/ 20577 w 142937"/>
                  <a:gd name="connsiteY5" fmla="*/ 138545 h 142035"/>
                  <a:gd name="connsiteX6" fmla="*/ 31912 w 142937"/>
                  <a:gd name="connsiteY6" fmla="*/ 111780 h 142035"/>
                  <a:gd name="connsiteX7" fmla="*/ 479 w 142937"/>
                  <a:gd name="connsiteY7" fmla="*/ 78252 h 142035"/>
                  <a:gd name="connsiteX8" fmla="*/ 43151 w 142937"/>
                  <a:gd name="connsiteY8" fmla="*/ 37295 h 142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937" h="142035">
                    <a:moveTo>
                      <a:pt x="43151" y="37295"/>
                    </a:moveTo>
                    <a:cubicBezTo>
                      <a:pt x="41342" y="1005"/>
                      <a:pt x="120399" y="-14044"/>
                      <a:pt x="135544" y="16150"/>
                    </a:cubicBezTo>
                    <a:cubicBezTo>
                      <a:pt x="150689" y="46344"/>
                      <a:pt x="120399" y="68823"/>
                      <a:pt x="120399" y="68823"/>
                    </a:cubicBezTo>
                    <a:cubicBezTo>
                      <a:pt x="120399" y="68823"/>
                      <a:pt x="165643" y="86920"/>
                      <a:pt x="127924" y="114638"/>
                    </a:cubicBezTo>
                    <a:cubicBezTo>
                      <a:pt x="90205" y="142355"/>
                      <a:pt x="75251" y="114638"/>
                      <a:pt x="75251" y="114638"/>
                    </a:cubicBezTo>
                    <a:cubicBezTo>
                      <a:pt x="75251" y="114638"/>
                      <a:pt x="31912" y="153690"/>
                      <a:pt x="20577" y="138545"/>
                    </a:cubicBezTo>
                    <a:cubicBezTo>
                      <a:pt x="9242" y="123401"/>
                      <a:pt x="31912" y="111780"/>
                      <a:pt x="31912" y="111780"/>
                    </a:cubicBezTo>
                    <a:cubicBezTo>
                      <a:pt x="31912" y="111780"/>
                      <a:pt x="-4569" y="114066"/>
                      <a:pt x="479" y="78252"/>
                    </a:cubicBezTo>
                    <a:cubicBezTo>
                      <a:pt x="5528" y="42439"/>
                      <a:pt x="43151" y="37295"/>
                      <a:pt x="43151" y="37295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38" name="Freihandform 137">
                <a:extLst>
                  <a:ext uri="{FF2B5EF4-FFF2-40B4-BE49-F238E27FC236}">
                    <a16:creationId xmlns:a16="http://schemas.microsoft.com/office/drawing/2014/main" id="{3FC7D02B-A884-3246-A393-60B2CA00B55F}"/>
                  </a:ext>
                </a:extLst>
              </p:cNvPr>
              <p:cNvSpPr/>
              <p:nvPr/>
            </p:nvSpPr>
            <p:spPr>
              <a:xfrm>
                <a:off x="5609606" y="3789063"/>
                <a:ext cx="71468" cy="70851"/>
              </a:xfrm>
              <a:custGeom>
                <a:avLst/>
                <a:gdLst>
                  <a:gd name="connsiteX0" fmla="*/ 21585 w 71468"/>
                  <a:gd name="connsiteY0" fmla="*/ 18614 h 70851"/>
                  <a:gd name="connsiteX1" fmla="*/ 67686 w 71468"/>
                  <a:gd name="connsiteY1" fmla="*/ 8042 h 70851"/>
                  <a:gd name="connsiteX2" fmla="*/ 60161 w 71468"/>
                  <a:gd name="connsiteY2" fmla="*/ 34426 h 70851"/>
                  <a:gd name="connsiteX3" fmla="*/ 63971 w 71468"/>
                  <a:gd name="connsiteY3" fmla="*/ 57286 h 70851"/>
                  <a:gd name="connsiteX4" fmla="*/ 37587 w 71468"/>
                  <a:gd name="connsiteY4" fmla="*/ 57286 h 70851"/>
                  <a:gd name="connsiteX5" fmla="*/ 10250 w 71468"/>
                  <a:gd name="connsiteY5" fmla="*/ 69287 h 70851"/>
                  <a:gd name="connsiteX6" fmla="*/ 15870 w 71468"/>
                  <a:gd name="connsiteY6" fmla="*/ 55857 h 70851"/>
                  <a:gd name="connsiteX7" fmla="*/ 249 w 71468"/>
                  <a:gd name="connsiteY7" fmla="*/ 39093 h 70851"/>
                  <a:gd name="connsiteX8" fmla="*/ 21585 w 71468"/>
                  <a:gd name="connsiteY8" fmla="*/ 18614 h 70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468" h="70851">
                    <a:moveTo>
                      <a:pt x="21585" y="18614"/>
                    </a:moveTo>
                    <a:cubicBezTo>
                      <a:pt x="20633" y="517"/>
                      <a:pt x="59685" y="-7008"/>
                      <a:pt x="67686" y="8042"/>
                    </a:cubicBezTo>
                    <a:cubicBezTo>
                      <a:pt x="71563" y="17519"/>
                      <a:pt x="68458" y="28425"/>
                      <a:pt x="60161" y="34426"/>
                    </a:cubicBezTo>
                    <a:cubicBezTo>
                      <a:pt x="60161" y="34426"/>
                      <a:pt x="82831" y="43474"/>
                      <a:pt x="63971" y="57286"/>
                    </a:cubicBezTo>
                    <a:cubicBezTo>
                      <a:pt x="45112" y="71097"/>
                      <a:pt x="37587" y="57286"/>
                      <a:pt x="37587" y="57286"/>
                    </a:cubicBezTo>
                    <a:cubicBezTo>
                      <a:pt x="37587" y="57286"/>
                      <a:pt x="15870" y="76335"/>
                      <a:pt x="10250" y="69287"/>
                    </a:cubicBezTo>
                    <a:cubicBezTo>
                      <a:pt x="4631" y="62238"/>
                      <a:pt x="15870" y="55857"/>
                      <a:pt x="15870" y="55857"/>
                    </a:cubicBezTo>
                    <a:cubicBezTo>
                      <a:pt x="15870" y="55857"/>
                      <a:pt x="-2323" y="57000"/>
                      <a:pt x="249" y="39093"/>
                    </a:cubicBezTo>
                    <a:cubicBezTo>
                      <a:pt x="2230" y="28396"/>
                      <a:pt x="10812" y="20148"/>
                      <a:pt x="21585" y="18614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39" name="Freihandform 138">
                <a:extLst>
                  <a:ext uri="{FF2B5EF4-FFF2-40B4-BE49-F238E27FC236}">
                    <a16:creationId xmlns:a16="http://schemas.microsoft.com/office/drawing/2014/main" id="{3F1DA6A5-D93D-1E44-9642-8B0890404A51}"/>
                  </a:ext>
                </a:extLst>
              </p:cNvPr>
              <p:cNvSpPr/>
              <p:nvPr/>
            </p:nvSpPr>
            <p:spPr>
              <a:xfrm>
                <a:off x="5553350" y="3376646"/>
                <a:ext cx="205679" cy="204355"/>
              </a:xfrm>
              <a:custGeom>
                <a:avLst/>
                <a:gdLst>
                  <a:gd name="connsiteX0" fmla="*/ 62505 w 205679"/>
                  <a:gd name="connsiteY0" fmla="*/ 53558 h 204355"/>
                  <a:gd name="connsiteX1" fmla="*/ 194998 w 205679"/>
                  <a:gd name="connsiteY1" fmla="*/ 23173 h 204355"/>
                  <a:gd name="connsiteX2" fmla="*/ 173376 w 205679"/>
                  <a:gd name="connsiteY2" fmla="*/ 99373 h 204355"/>
                  <a:gd name="connsiteX3" fmla="*/ 184139 w 205679"/>
                  <a:gd name="connsiteY3" fmla="*/ 165095 h 204355"/>
                  <a:gd name="connsiteX4" fmla="*/ 107939 w 205679"/>
                  <a:gd name="connsiteY4" fmla="*/ 165095 h 204355"/>
                  <a:gd name="connsiteX5" fmla="*/ 29548 w 205679"/>
                  <a:gd name="connsiteY5" fmla="*/ 199385 h 204355"/>
                  <a:gd name="connsiteX6" fmla="*/ 45741 w 205679"/>
                  <a:gd name="connsiteY6" fmla="*/ 161285 h 204355"/>
                  <a:gd name="connsiteX7" fmla="*/ 688 w 205679"/>
                  <a:gd name="connsiteY7" fmla="*/ 113660 h 204355"/>
                  <a:gd name="connsiteX8" fmla="*/ 62505 w 205679"/>
                  <a:gd name="connsiteY8" fmla="*/ 53558 h 204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5679" h="204355">
                    <a:moveTo>
                      <a:pt x="62505" y="53558"/>
                    </a:moveTo>
                    <a:cubicBezTo>
                      <a:pt x="59743" y="1456"/>
                      <a:pt x="173376" y="-20165"/>
                      <a:pt x="194998" y="23173"/>
                    </a:cubicBezTo>
                    <a:cubicBezTo>
                      <a:pt x="216619" y="66512"/>
                      <a:pt x="173376" y="99373"/>
                      <a:pt x="173376" y="99373"/>
                    </a:cubicBezTo>
                    <a:cubicBezTo>
                      <a:pt x="173376" y="99373"/>
                      <a:pt x="238241" y="125281"/>
                      <a:pt x="184139" y="165095"/>
                    </a:cubicBezTo>
                    <a:cubicBezTo>
                      <a:pt x="130037" y="204909"/>
                      <a:pt x="107939" y="165095"/>
                      <a:pt x="107939" y="165095"/>
                    </a:cubicBezTo>
                    <a:cubicBezTo>
                      <a:pt x="107939" y="165095"/>
                      <a:pt x="45741" y="221006"/>
                      <a:pt x="29548" y="199385"/>
                    </a:cubicBezTo>
                    <a:cubicBezTo>
                      <a:pt x="13356" y="177763"/>
                      <a:pt x="45741" y="161285"/>
                      <a:pt x="45741" y="161285"/>
                    </a:cubicBezTo>
                    <a:cubicBezTo>
                      <a:pt x="45741" y="161285"/>
                      <a:pt x="-6551" y="164619"/>
                      <a:pt x="688" y="113660"/>
                    </a:cubicBezTo>
                    <a:cubicBezTo>
                      <a:pt x="7927" y="62702"/>
                      <a:pt x="62505" y="53558"/>
                      <a:pt x="62505" y="53558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40" name="Freihandform 139">
                <a:extLst>
                  <a:ext uri="{FF2B5EF4-FFF2-40B4-BE49-F238E27FC236}">
                    <a16:creationId xmlns:a16="http://schemas.microsoft.com/office/drawing/2014/main" id="{EE426616-ABCB-2D4C-B9D3-796B6A5D0875}"/>
                  </a:ext>
                </a:extLst>
              </p:cNvPr>
              <p:cNvSpPr/>
              <p:nvPr/>
            </p:nvSpPr>
            <p:spPr>
              <a:xfrm>
                <a:off x="5702530" y="3601505"/>
                <a:ext cx="142937" cy="142035"/>
              </a:xfrm>
              <a:custGeom>
                <a:avLst/>
                <a:gdLst>
                  <a:gd name="connsiteX0" fmla="*/ 43151 w 142937"/>
                  <a:gd name="connsiteY0" fmla="*/ 37295 h 142035"/>
                  <a:gd name="connsiteX1" fmla="*/ 135544 w 142937"/>
                  <a:gd name="connsiteY1" fmla="*/ 16150 h 142035"/>
                  <a:gd name="connsiteX2" fmla="*/ 120399 w 142937"/>
                  <a:gd name="connsiteY2" fmla="*/ 68823 h 142035"/>
                  <a:gd name="connsiteX3" fmla="*/ 127924 w 142937"/>
                  <a:gd name="connsiteY3" fmla="*/ 114638 h 142035"/>
                  <a:gd name="connsiteX4" fmla="*/ 75251 w 142937"/>
                  <a:gd name="connsiteY4" fmla="*/ 114638 h 142035"/>
                  <a:gd name="connsiteX5" fmla="*/ 20577 w 142937"/>
                  <a:gd name="connsiteY5" fmla="*/ 138545 h 142035"/>
                  <a:gd name="connsiteX6" fmla="*/ 31912 w 142937"/>
                  <a:gd name="connsiteY6" fmla="*/ 111780 h 142035"/>
                  <a:gd name="connsiteX7" fmla="*/ 479 w 142937"/>
                  <a:gd name="connsiteY7" fmla="*/ 78252 h 142035"/>
                  <a:gd name="connsiteX8" fmla="*/ 43151 w 142937"/>
                  <a:gd name="connsiteY8" fmla="*/ 37295 h 142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937" h="142035">
                    <a:moveTo>
                      <a:pt x="43151" y="37295"/>
                    </a:moveTo>
                    <a:cubicBezTo>
                      <a:pt x="41342" y="1005"/>
                      <a:pt x="120399" y="-14044"/>
                      <a:pt x="135544" y="16150"/>
                    </a:cubicBezTo>
                    <a:cubicBezTo>
                      <a:pt x="150689" y="46344"/>
                      <a:pt x="120399" y="68823"/>
                      <a:pt x="120399" y="68823"/>
                    </a:cubicBezTo>
                    <a:cubicBezTo>
                      <a:pt x="120399" y="68823"/>
                      <a:pt x="165643" y="86920"/>
                      <a:pt x="127924" y="114638"/>
                    </a:cubicBezTo>
                    <a:cubicBezTo>
                      <a:pt x="90205" y="142355"/>
                      <a:pt x="75251" y="114638"/>
                      <a:pt x="75251" y="114638"/>
                    </a:cubicBezTo>
                    <a:cubicBezTo>
                      <a:pt x="75251" y="114638"/>
                      <a:pt x="31912" y="153690"/>
                      <a:pt x="20577" y="138545"/>
                    </a:cubicBezTo>
                    <a:cubicBezTo>
                      <a:pt x="9242" y="123401"/>
                      <a:pt x="31912" y="111780"/>
                      <a:pt x="31912" y="111780"/>
                    </a:cubicBezTo>
                    <a:cubicBezTo>
                      <a:pt x="31912" y="111780"/>
                      <a:pt x="-4569" y="114066"/>
                      <a:pt x="479" y="78252"/>
                    </a:cubicBezTo>
                    <a:cubicBezTo>
                      <a:pt x="5528" y="42439"/>
                      <a:pt x="43151" y="37295"/>
                      <a:pt x="43151" y="37295"/>
                    </a:cubicBez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41" name="Freihandform 140">
                <a:extLst>
                  <a:ext uri="{FF2B5EF4-FFF2-40B4-BE49-F238E27FC236}">
                    <a16:creationId xmlns:a16="http://schemas.microsoft.com/office/drawing/2014/main" id="{EFA3DD2D-6FFC-1443-9D39-C9C0E3DBBE21}"/>
                  </a:ext>
                </a:extLst>
              </p:cNvPr>
              <p:cNvSpPr/>
              <p:nvPr/>
            </p:nvSpPr>
            <p:spPr>
              <a:xfrm>
                <a:off x="5609606" y="3789063"/>
                <a:ext cx="71468" cy="70851"/>
              </a:xfrm>
              <a:custGeom>
                <a:avLst/>
                <a:gdLst>
                  <a:gd name="connsiteX0" fmla="*/ 21585 w 71468"/>
                  <a:gd name="connsiteY0" fmla="*/ 18614 h 70851"/>
                  <a:gd name="connsiteX1" fmla="*/ 67686 w 71468"/>
                  <a:gd name="connsiteY1" fmla="*/ 8042 h 70851"/>
                  <a:gd name="connsiteX2" fmla="*/ 60161 w 71468"/>
                  <a:gd name="connsiteY2" fmla="*/ 34426 h 70851"/>
                  <a:gd name="connsiteX3" fmla="*/ 63971 w 71468"/>
                  <a:gd name="connsiteY3" fmla="*/ 57286 h 70851"/>
                  <a:gd name="connsiteX4" fmla="*/ 37587 w 71468"/>
                  <a:gd name="connsiteY4" fmla="*/ 57286 h 70851"/>
                  <a:gd name="connsiteX5" fmla="*/ 10250 w 71468"/>
                  <a:gd name="connsiteY5" fmla="*/ 69287 h 70851"/>
                  <a:gd name="connsiteX6" fmla="*/ 15870 w 71468"/>
                  <a:gd name="connsiteY6" fmla="*/ 55857 h 70851"/>
                  <a:gd name="connsiteX7" fmla="*/ 249 w 71468"/>
                  <a:gd name="connsiteY7" fmla="*/ 39093 h 70851"/>
                  <a:gd name="connsiteX8" fmla="*/ 21585 w 71468"/>
                  <a:gd name="connsiteY8" fmla="*/ 18614 h 70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468" h="70851">
                    <a:moveTo>
                      <a:pt x="21585" y="18614"/>
                    </a:moveTo>
                    <a:cubicBezTo>
                      <a:pt x="20633" y="517"/>
                      <a:pt x="59685" y="-7008"/>
                      <a:pt x="67686" y="8042"/>
                    </a:cubicBezTo>
                    <a:cubicBezTo>
                      <a:pt x="71563" y="17519"/>
                      <a:pt x="68458" y="28425"/>
                      <a:pt x="60161" y="34426"/>
                    </a:cubicBezTo>
                    <a:cubicBezTo>
                      <a:pt x="60161" y="34426"/>
                      <a:pt x="82831" y="43474"/>
                      <a:pt x="63971" y="57286"/>
                    </a:cubicBezTo>
                    <a:cubicBezTo>
                      <a:pt x="45112" y="71097"/>
                      <a:pt x="37587" y="57286"/>
                      <a:pt x="37587" y="57286"/>
                    </a:cubicBezTo>
                    <a:cubicBezTo>
                      <a:pt x="37587" y="57286"/>
                      <a:pt x="15870" y="76335"/>
                      <a:pt x="10250" y="69287"/>
                    </a:cubicBezTo>
                    <a:cubicBezTo>
                      <a:pt x="4631" y="62238"/>
                      <a:pt x="15870" y="55857"/>
                      <a:pt x="15870" y="55857"/>
                    </a:cubicBezTo>
                    <a:cubicBezTo>
                      <a:pt x="15870" y="55857"/>
                      <a:pt x="-2323" y="57000"/>
                      <a:pt x="249" y="39093"/>
                    </a:cubicBezTo>
                    <a:cubicBezTo>
                      <a:pt x="2230" y="28396"/>
                      <a:pt x="10812" y="20148"/>
                      <a:pt x="21585" y="18614"/>
                    </a:cubicBez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42" name="Freihandform 141">
                <a:extLst>
                  <a:ext uri="{FF2B5EF4-FFF2-40B4-BE49-F238E27FC236}">
                    <a16:creationId xmlns:a16="http://schemas.microsoft.com/office/drawing/2014/main" id="{0EB8CE78-F4E8-8847-94C4-2890F25D9B3F}"/>
                  </a:ext>
                </a:extLst>
              </p:cNvPr>
              <p:cNvSpPr/>
              <p:nvPr/>
            </p:nvSpPr>
            <p:spPr>
              <a:xfrm>
                <a:off x="5553350" y="3376646"/>
                <a:ext cx="205679" cy="204355"/>
              </a:xfrm>
              <a:custGeom>
                <a:avLst/>
                <a:gdLst>
                  <a:gd name="connsiteX0" fmla="*/ 62505 w 205679"/>
                  <a:gd name="connsiteY0" fmla="*/ 53558 h 204355"/>
                  <a:gd name="connsiteX1" fmla="*/ 194998 w 205679"/>
                  <a:gd name="connsiteY1" fmla="*/ 23173 h 204355"/>
                  <a:gd name="connsiteX2" fmla="*/ 173376 w 205679"/>
                  <a:gd name="connsiteY2" fmla="*/ 99373 h 204355"/>
                  <a:gd name="connsiteX3" fmla="*/ 184139 w 205679"/>
                  <a:gd name="connsiteY3" fmla="*/ 165095 h 204355"/>
                  <a:gd name="connsiteX4" fmla="*/ 107939 w 205679"/>
                  <a:gd name="connsiteY4" fmla="*/ 165095 h 204355"/>
                  <a:gd name="connsiteX5" fmla="*/ 29548 w 205679"/>
                  <a:gd name="connsiteY5" fmla="*/ 199385 h 204355"/>
                  <a:gd name="connsiteX6" fmla="*/ 45741 w 205679"/>
                  <a:gd name="connsiteY6" fmla="*/ 161285 h 204355"/>
                  <a:gd name="connsiteX7" fmla="*/ 688 w 205679"/>
                  <a:gd name="connsiteY7" fmla="*/ 113660 h 204355"/>
                  <a:gd name="connsiteX8" fmla="*/ 62505 w 205679"/>
                  <a:gd name="connsiteY8" fmla="*/ 53558 h 204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5679" h="204355">
                    <a:moveTo>
                      <a:pt x="62505" y="53558"/>
                    </a:moveTo>
                    <a:cubicBezTo>
                      <a:pt x="59743" y="1456"/>
                      <a:pt x="173376" y="-20165"/>
                      <a:pt x="194998" y="23173"/>
                    </a:cubicBezTo>
                    <a:cubicBezTo>
                      <a:pt x="216619" y="66512"/>
                      <a:pt x="173376" y="99373"/>
                      <a:pt x="173376" y="99373"/>
                    </a:cubicBezTo>
                    <a:cubicBezTo>
                      <a:pt x="173376" y="99373"/>
                      <a:pt x="238241" y="125281"/>
                      <a:pt x="184139" y="165095"/>
                    </a:cubicBezTo>
                    <a:cubicBezTo>
                      <a:pt x="130037" y="204909"/>
                      <a:pt x="107939" y="165095"/>
                      <a:pt x="107939" y="165095"/>
                    </a:cubicBezTo>
                    <a:cubicBezTo>
                      <a:pt x="107939" y="165095"/>
                      <a:pt x="45741" y="221006"/>
                      <a:pt x="29548" y="199385"/>
                    </a:cubicBezTo>
                    <a:cubicBezTo>
                      <a:pt x="13356" y="177763"/>
                      <a:pt x="45741" y="161285"/>
                      <a:pt x="45741" y="161285"/>
                    </a:cubicBezTo>
                    <a:cubicBezTo>
                      <a:pt x="45741" y="161285"/>
                      <a:pt x="-6551" y="164619"/>
                      <a:pt x="688" y="113660"/>
                    </a:cubicBezTo>
                    <a:cubicBezTo>
                      <a:pt x="7927" y="62702"/>
                      <a:pt x="62505" y="53558"/>
                      <a:pt x="62505" y="53558"/>
                    </a:cubicBez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43" name="Grafik 74">
              <a:extLst>
                <a:ext uri="{FF2B5EF4-FFF2-40B4-BE49-F238E27FC236}">
                  <a16:creationId xmlns:a16="http://schemas.microsoft.com/office/drawing/2014/main" id="{66DDE4BB-140B-E64E-AB5E-4A765A0BC61B}"/>
                </a:ext>
              </a:extLst>
            </p:cNvPr>
            <p:cNvGrpSpPr/>
            <p:nvPr/>
          </p:nvGrpSpPr>
          <p:grpSpPr>
            <a:xfrm>
              <a:off x="4735079" y="5614786"/>
              <a:ext cx="522350" cy="995571"/>
              <a:chOff x="4735079" y="5614786"/>
              <a:chExt cx="522350" cy="995571"/>
            </a:xfrm>
          </p:grpSpPr>
          <p:sp>
            <p:nvSpPr>
              <p:cNvPr id="144" name="Freihandform 143">
                <a:extLst>
                  <a:ext uri="{FF2B5EF4-FFF2-40B4-BE49-F238E27FC236}">
                    <a16:creationId xmlns:a16="http://schemas.microsoft.com/office/drawing/2014/main" id="{7724F2DE-A2A0-DF47-A2B6-B987F894AD02}"/>
                  </a:ext>
                </a:extLst>
              </p:cNvPr>
              <p:cNvSpPr/>
              <p:nvPr/>
            </p:nvSpPr>
            <p:spPr>
              <a:xfrm>
                <a:off x="4735079" y="5671329"/>
                <a:ext cx="522350" cy="653221"/>
              </a:xfrm>
              <a:custGeom>
                <a:avLst/>
                <a:gdLst>
                  <a:gd name="connsiteX0" fmla="*/ 522351 w 522350"/>
                  <a:gd name="connsiteY0" fmla="*/ 95250 h 653221"/>
                  <a:gd name="connsiteX1" fmla="*/ 522351 w 522350"/>
                  <a:gd name="connsiteY1" fmla="*/ 557972 h 653221"/>
                  <a:gd name="connsiteX2" fmla="*/ 427101 w 522350"/>
                  <a:gd name="connsiteY2" fmla="*/ 653222 h 653221"/>
                  <a:gd name="connsiteX3" fmla="*/ 95250 w 522350"/>
                  <a:gd name="connsiteY3" fmla="*/ 653222 h 653221"/>
                  <a:gd name="connsiteX4" fmla="*/ 0 w 522350"/>
                  <a:gd name="connsiteY4" fmla="*/ 557972 h 653221"/>
                  <a:gd name="connsiteX5" fmla="*/ 0 w 522350"/>
                  <a:gd name="connsiteY5" fmla="*/ 95250 h 653221"/>
                  <a:gd name="connsiteX6" fmla="*/ 95250 w 522350"/>
                  <a:gd name="connsiteY6" fmla="*/ 0 h 653221"/>
                  <a:gd name="connsiteX7" fmla="*/ 426815 w 522350"/>
                  <a:gd name="connsiteY7" fmla="*/ 0 h 653221"/>
                  <a:gd name="connsiteX8" fmla="*/ 522351 w 522350"/>
                  <a:gd name="connsiteY8" fmla="*/ 94964 h 653221"/>
                  <a:gd name="connsiteX9" fmla="*/ 522351 w 522350"/>
                  <a:gd name="connsiteY9" fmla="*/ 95250 h 653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22350" h="653221">
                    <a:moveTo>
                      <a:pt x="522351" y="95250"/>
                    </a:moveTo>
                    <a:lnTo>
                      <a:pt x="522351" y="557972"/>
                    </a:lnTo>
                    <a:cubicBezTo>
                      <a:pt x="522351" y="610578"/>
                      <a:pt x="479708" y="653222"/>
                      <a:pt x="427101" y="653222"/>
                    </a:cubicBezTo>
                    <a:lnTo>
                      <a:pt x="95250" y="653222"/>
                    </a:lnTo>
                    <a:cubicBezTo>
                      <a:pt x="42643" y="653222"/>
                      <a:pt x="0" y="610578"/>
                      <a:pt x="0" y="557972"/>
                    </a:cubicBezTo>
                    <a:lnTo>
                      <a:pt x="0" y="95250"/>
                    </a:lnTo>
                    <a:cubicBezTo>
                      <a:pt x="0" y="42644"/>
                      <a:pt x="42643" y="0"/>
                      <a:pt x="95250" y="0"/>
                    </a:cubicBezTo>
                    <a:lnTo>
                      <a:pt x="426815" y="0"/>
                    </a:lnTo>
                    <a:cubicBezTo>
                      <a:pt x="479422" y="-161"/>
                      <a:pt x="522189" y="42358"/>
                      <a:pt x="522351" y="94964"/>
                    </a:cubicBezTo>
                    <a:cubicBezTo>
                      <a:pt x="522351" y="95060"/>
                      <a:pt x="522351" y="95155"/>
                      <a:pt x="522351" y="9525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45" name="Freihandform 144">
                <a:extLst>
                  <a:ext uri="{FF2B5EF4-FFF2-40B4-BE49-F238E27FC236}">
                    <a16:creationId xmlns:a16="http://schemas.microsoft.com/office/drawing/2014/main" id="{238B46EE-3F77-AC44-97B0-EA794AE6CE8B}"/>
                  </a:ext>
                </a:extLst>
              </p:cNvPr>
              <p:cNvSpPr/>
              <p:nvPr/>
            </p:nvSpPr>
            <p:spPr>
              <a:xfrm>
                <a:off x="4735079" y="5671329"/>
                <a:ext cx="341375" cy="653221"/>
              </a:xfrm>
              <a:custGeom>
                <a:avLst/>
                <a:gdLst>
                  <a:gd name="connsiteX0" fmla="*/ 341376 w 341375"/>
                  <a:gd name="connsiteY0" fmla="*/ 95250 h 653221"/>
                  <a:gd name="connsiteX1" fmla="*/ 341376 w 341375"/>
                  <a:gd name="connsiteY1" fmla="*/ 557972 h 653221"/>
                  <a:gd name="connsiteX2" fmla="*/ 246126 w 341375"/>
                  <a:gd name="connsiteY2" fmla="*/ 653222 h 653221"/>
                  <a:gd name="connsiteX3" fmla="*/ 95250 w 341375"/>
                  <a:gd name="connsiteY3" fmla="*/ 653222 h 653221"/>
                  <a:gd name="connsiteX4" fmla="*/ 0 w 341375"/>
                  <a:gd name="connsiteY4" fmla="*/ 557972 h 653221"/>
                  <a:gd name="connsiteX5" fmla="*/ 0 w 341375"/>
                  <a:gd name="connsiteY5" fmla="*/ 95250 h 653221"/>
                  <a:gd name="connsiteX6" fmla="*/ 95250 w 341375"/>
                  <a:gd name="connsiteY6" fmla="*/ 0 h 653221"/>
                  <a:gd name="connsiteX7" fmla="*/ 245840 w 341375"/>
                  <a:gd name="connsiteY7" fmla="*/ 0 h 653221"/>
                  <a:gd name="connsiteX8" fmla="*/ 341376 w 341375"/>
                  <a:gd name="connsiteY8" fmla="*/ 94964 h 653221"/>
                  <a:gd name="connsiteX9" fmla="*/ 341376 w 341375"/>
                  <a:gd name="connsiteY9" fmla="*/ 95250 h 653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1375" h="653221">
                    <a:moveTo>
                      <a:pt x="341376" y="95250"/>
                    </a:moveTo>
                    <a:lnTo>
                      <a:pt x="341376" y="557972"/>
                    </a:lnTo>
                    <a:cubicBezTo>
                      <a:pt x="341376" y="610578"/>
                      <a:pt x="298733" y="653222"/>
                      <a:pt x="246126" y="653222"/>
                    </a:cubicBezTo>
                    <a:lnTo>
                      <a:pt x="95250" y="653222"/>
                    </a:lnTo>
                    <a:cubicBezTo>
                      <a:pt x="42643" y="653222"/>
                      <a:pt x="0" y="610578"/>
                      <a:pt x="0" y="557972"/>
                    </a:cubicBezTo>
                    <a:lnTo>
                      <a:pt x="0" y="95250"/>
                    </a:lnTo>
                    <a:cubicBezTo>
                      <a:pt x="0" y="42644"/>
                      <a:pt x="42643" y="0"/>
                      <a:pt x="95250" y="0"/>
                    </a:cubicBezTo>
                    <a:lnTo>
                      <a:pt x="245840" y="0"/>
                    </a:lnTo>
                    <a:cubicBezTo>
                      <a:pt x="298447" y="-161"/>
                      <a:pt x="341214" y="42358"/>
                      <a:pt x="341376" y="94964"/>
                    </a:cubicBezTo>
                    <a:cubicBezTo>
                      <a:pt x="341376" y="95060"/>
                      <a:pt x="341376" y="95155"/>
                      <a:pt x="341376" y="95250"/>
                    </a:cubicBez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46" name="Freihandform 145">
                <a:extLst>
                  <a:ext uri="{FF2B5EF4-FFF2-40B4-BE49-F238E27FC236}">
                    <a16:creationId xmlns:a16="http://schemas.microsoft.com/office/drawing/2014/main" id="{0F2B99ED-F371-CB4A-884F-0BC79D3341D4}"/>
                  </a:ext>
                </a:extLst>
              </p:cNvPr>
              <p:cNvSpPr/>
              <p:nvPr/>
            </p:nvSpPr>
            <p:spPr>
              <a:xfrm>
                <a:off x="4745080" y="6315216"/>
                <a:ext cx="502253" cy="19049"/>
              </a:xfrm>
              <a:custGeom>
                <a:avLst/>
                <a:gdLst>
                  <a:gd name="connsiteX0" fmla="*/ 492728 w 502253"/>
                  <a:gd name="connsiteY0" fmla="*/ 19050 h 19049"/>
                  <a:gd name="connsiteX1" fmla="*/ 9525 w 502253"/>
                  <a:gd name="connsiteY1" fmla="*/ 19050 h 19049"/>
                  <a:gd name="connsiteX2" fmla="*/ 0 w 502253"/>
                  <a:gd name="connsiteY2" fmla="*/ 9525 h 19049"/>
                  <a:gd name="connsiteX3" fmla="*/ 9525 w 502253"/>
                  <a:gd name="connsiteY3" fmla="*/ 0 h 19049"/>
                  <a:gd name="connsiteX4" fmla="*/ 492728 w 502253"/>
                  <a:gd name="connsiteY4" fmla="*/ 0 h 19049"/>
                  <a:gd name="connsiteX5" fmla="*/ 502253 w 502253"/>
                  <a:gd name="connsiteY5" fmla="*/ 9525 h 19049"/>
                  <a:gd name="connsiteX6" fmla="*/ 492728 w 502253"/>
                  <a:gd name="connsiteY6" fmla="*/ 19050 h 19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2253" h="19049">
                    <a:moveTo>
                      <a:pt x="492728" y="19050"/>
                    </a:moveTo>
                    <a:lnTo>
                      <a:pt x="9525" y="19050"/>
                    </a:lnTo>
                    <a:cubicBezTo>
                      <a:pt x="4267" y="19050"/>
                      <a:pt x="0" y="14783"/>
                      <a:pt x="0" y="9525"/>
                    </a:cubicBezTo>
                    <a:cubicBezTo>
                      <a:pt x="0" y="4267"/>
                      <a:pt x="4267" y="0"/>
                      <a:pt x="9525" y="0"/>
                    </a:cubicBezTo>
                    <a:lnTo>
                      <a:pt x="492728" y="0"/>
                    </a:lnTo>
                    <a:cubicBezTo>
                      <a:pt x="497986" y="0"/>
                      <a:pt x="502253" y="4267"/>
                      <a:pt x="502253" y="9525"/>
                    </a:cubicBezTo>
                    <a:cubicBezTo>
                      <a:pt x="502253" y="14783"/>
                      <a:pt x="497986" y="19050"/>
                      <a:pt x="492728" y="1905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47" name="Freihandform 146">
                <a:extLst>
                  <a:ext uri="{FF2B5EF4-FFF2-40B4-BE49-F238E27FC236}">
                    <a16:creationId xmlns:a16="http://schemas.microsoft.com/office/drawing/2014/main" id="{52CF9AB3-5F2E-C442-B617-A4CF6C055766}"/>
                  </a:ext>
                </a:extLst>
              </p:cNvPr>
              <p:cNvSpPr/>
              <p:nvPr/>
            </p:nvSpPr>
            <p:spPr>
              <a:xfrm>
                <a:off x="4765559" y="6314887"/>
                <a:ext cx="461200" cy="122957"/>
              </a:xfrm>
              <a:custGeom>
                <a:avLst/>
                <a:gdLst>
                  <a:gd name="connsiteX0" fmla="*/ 451675 w 461200"/>
                  <a:gd name="connsiteY0" fmla="*/ 122915 h 122957"/>
                  <a:gd name="connsiteX1" fmla="*/ 445199 w 461200"/>
                  <a:gd name="connsiteY1" fmla="*/ 120343 h 122957"/>
                  <a:gd name="connsiteX2" fmla="*/ 350711 w 461200"/>
                  <a:gd name="connsiteY2" fmla="*/ 31856 h 122957"/>
                  <a:gd name="connsiteX3" fmla="*/ 350711 w 461200"/>
                  <a:gd name="connsiteY3" fmla="*/ 113390 h 122957"/>
                  <a:gd name="connsiteX4" fmla="*/ 344900 w 461200"/>
                  <a:gd name="connsiteY4" fmla="*/ 122153 h 122957"/>
                  <a:gd name="connsiteX5" fmla="*/ 334613 w 461200"/>
                  <a:gd name="connsiteY5" fmla="*/ 120343 h 122957"/>
                  <a:gd name="connsiteX6" fmla="*/ 240125 w 461200"/>
                  <a:gd name="connsiteY6" fmla="*/ 31856 h 122957"/>
                  <a:gd name="connsiteX7" fmla="*/ 240125 w 461200"/>
                  <a:gd name="connsiteY7" fmla="*/ 113390 h 122957"/>
                  <a:gd name="connsiteX8" fmla="*/ 234410 w 461200"/>
                  <a:gd name="connsiteY8" fmla="*/ 122153 h 122957"/>
                  <a:gd name="connsiteX9" fmla="*/ 224123 w 461200"/>
                  <a:gd name="connsiteY9" fmla="*/ 120343 h 122957"/>
                  <a:gd name="connsiteX10" fmla="*/ 129635 w 461200"/>
                  <a:gd name="connsiteY10" fmla="*/ 31856 h 122957"/>
                  <a:gd name="connsiteX11" fmla="*/ 129635 w 461200"/>
                  <a:gd name="connsiteY11" fmla="*/ 113390 h 122957"/>
                  <a:gd name="connsiteX12" fmla="*/ 123920 w 461200"/>
                  <a:gd name="connsiteY12" fmla="*/ 122153 h 122957"/>
                  <a:gd name="connsiteX13" fmla="*/ 113538 w 461200"/>
                  <a:gd name="connsiteY13" fmla="*/ 120343 h 122957"/>
                  <a:gd name="connsiteX14" fmla="*/ 19050 w 461200"/>
                  <a:gd name="connsiteY14" fmla="*/ 31856 h 122957"/>
                  <a:gd name="connsiteX15" fmla="*/ 19050 w 461200"/>
                  <a:gd name="connsiteY15" fmla="*/ 113390 h 122957"/>
                  <a:gd name="connsiteX16" fmla="*/ 9525 w 461200"/>
                  <a:gd name="connsiteY16" fmla="*/ 122915 h 122957"/>
                  <a:gd name="connsiteX17" fmla="*/ 0 w 461200"/>
                  <a:gd name="connsiteY17" fmla="*/ 113390 h 122957"/>
                  <a:gd name="connsiteX18" fmla="*/ 0 w 461200"/>
                  <a:gd name="connsiteY18" fmla="*/ 9854 h 122957"/>
                  <a:gd name="connsiteX19" fmla="*/ 5810 w 461200"/>
                  <a:gd name="connsiteY19" fmla="*/ 1091 h 122957"/>
                  <a:gd name="connsiteX20" fmla="*/ 16097 w 461200"/>
                  <a:gd name="connsiteY20" fmla="*/ 2900 h 122957"/>
                  <a:gd name="connsiteX21" fmla="*/ 110585 w 461200"/>
                  <a:gd name="connsiteY21" fmla="*/ 91101 h 122957"/>
                  <a:gd name="connsiteX22" fmla="*/ 110585 w 461200"/>
                  <a:gd name="connsiteY22" fmla="*/ 9568 h 122957"/>
                  <a:gd name="connsiteX23" fmla="*/ 116300 w 461200"/>
                  <a:gd name="connsiteY23" fmla="*/ 805 h 122957"/>
                  <a:gd name="connsiteX24" fmla="*/ 126587 w 461200"/>
                  <a:gd name="connsiteY24" fmla="*/ 2615 h 122957"/>
                  <a:gd name="connsiteX25" fmla="*/ 221075 w 461200"/>
                  <a:gd name="connsiteY25" fmla="*/ 91101 h 122957"/>
                  <a:gd name="connsiteX26" fmla="*/ 221075 w 461200"/>
                  <a:gd name="connsiteY26" fmla="*/ 9568 h 122957"/>
                  <a:gd name="connsiteX27" fmla="*/ 226790 w 461200"/>
                  <a:gd name="connsiteY27" fmla="*/ 805 h 122957"/>
                  <a:gd name="connsiteX28" fmla="*/ 237172 w 461200"/>
                  <a:gd name="connsiteY28" fmla="*/ 2615 h 122957"/>
                  <a:gd name="connsiteX29" fmla="*/ 331661 w 461200"/>
                  <a:gd name="connsiteY29" fmla="*/ 91101 h 122957"/>
                  <a:gd name="connsiteX30" fmla="*/ 331661 w 461200"/>
                  <a:gd name="connsiteY30" fmla="*/ 9568 h 122957"/>
                  <a:gd name="connsiteX31" fmla="*/ 337375 w 461200"/>
                  <a:gd name="connsiteY31" fmla="*/ 805 h 122957"/>
                  <a:gd name="connsiteX32" fmla="*/ 347663 w 461200"/>
                  <a:gd name="connsiteY32" fmla="*/ 2615 h 122957"/>
                  <a:gd name="connsiteX33" fmla="*/ 442150 w 461200"/>
                  <a:gd name="connsiteY33" fmla="*/ 91101 h 122957"/>
                  <a:gd name="connsiteX34" fmla="*/ 442150 w 461200"/>
                  <a:gd name="connsiteY34" fmla="*/ 9568 h 122957"/>
                  <a:gd name="connsiteX35" fmla="*/ 451675 w 461200"/>
                  <a:gd name="connsiteY35" fmla="*/ 43 h 122957"/>
                  <a:gd name="connsiteX36" fmla="*/ 461200 w 461200"/>
                  <a:gd name="connsiteY36" fmla="*/ 9568 h 122957"/>
                  <a:gd name="connsiteX37" fmla="*/ 461200 w 461200"/>
                  <a:gd name="connsiteY37" fmla="*/ 113104 h 122957"/>
                  <a:gd name="connsiteX38" fmla="*/ 455486 w 461200"/>
                  <a:gd name="connsiteY38" fmla="*/ 121867 h 122957"/>
                  <a:gd name="connsiteX39" fmla="*/ 451675 w 461200"/>
                  <a:gd name="connsiteY39" fmla="*/ 122915 h 122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61200" h="122957">
                    <a:moveTo>
                      <a:pt x="451675" y="122915"/>
                    </a:moveTo>
                    <a:cubicBezTo>
                      <a:pt x="449266" y="122905"/>
                      <a:pt x="446951" y="121991"/>
                      <a:pt x="445199" y="120343"/>
                    </a:cubicBezTo>
                    <a:lnTo>
                      <a:pt x="350711" y="31856"/>
                    </a:lnTo>
                    <a:lnTo>
                      <a:pt x="350711" y="113390"/>
                    </a:lnTo>
                    <a:cubicBezTo>
                      <a:pt x="350711" y="117209"/>
                      <a:pt x="348425" y="120657"/>
                      <a:pt x="344900" y="122153"/>
                    </a:cubicBezTo>
                    <a:cubicBezTo>
                      <a:pt x="341414" y="123648"/>
                      <a:pt x="337375" y="122943"/>
                      <a:pt x="334613" y="120343"/>
                    </a:cubicBezTo>
                    <a:lnTo>
                      <a:pt x="240125" y="31856"/>
                    </a:lnTo>
                    <a:lnTo>
                      <a:pt x="240125" y="113390"/>
                    </a:lnTo>
                    <a:cubicBezTo>
                      <a:pt x="240135" y="117190"/>
                      <a:pt x="237896" y="120629"/>
                      <a:pt x="234410" y="122153"/>
                    </a:cubicBezTo>
                    <a:cubicBezTo>
                      <a:pt x="230924" y="123648"/>
                      <a:pt x="226886" y="122943"/>
                      <a:pt x="224123" y="120343"/>
                    </a:cubicBezTo>
                    <a:lnTo>
                      <a:pt x="129635" y="31856"/>
                    </a:lnTo>
                    <a:lnTo>
                      <a:pt x="129635" y="113390"/>
                    </a:lnTo>
                    <a:cubicBezTo>
                      <a:pt x="129645" y="117190"/>
                      <a:pt x="127406" y="120629"/>
                      <a:pt x="123920" y="122153"/>
                    </a:cubicBezTo>
                    <a:cubicBezTo>
                      <a:pt x="120415" y="123696"/>
                      <a:pt x="116319" y="122981"/>
                      <a:pt x="113538" y="120343"/>
                    </a:cubicBezTo>
                    <a:lnTo>
                      <a:pt x="19050" y="31856"/>
                    </a:lnTo>
                    <a:lnTo>
                      <a:pt x="19050" y="113390"/>
                    </a:lnTo>
                    <a:cubicBezTo>
                      <a:pt x="19050" y="118648"/>
                      <a:pt x="14783" y="122915"/>
                      <a:pt x="9525" y="122915"/>
                    </a:cubicBezTo>
                    <a:cubicBezTo>
                      <a:pt x="4267" y="122915"/>
                      <a:pt x="0" y="118648"/>
                      <a:pt x="0" y="113390"/>
                    </a:cubicBezTo>
                    <a:lnTo>
                      <a:pt x="0" y="9854"/>
                    </a:lnTo>
                    <a:cubicBezTo>
                      <a:pt x="0" y="6034"/>
                      <a:pt x="2286" y="2586"/>
                      <a:pt x="5810" y="1091"/>
                    </a:cubicBezTo>
                    <a:cubicBezTo>
                      <a:pt x="9296" y="-405"/>
                      <a:pt x="13335" y="300"/>
                      <a:pt x="16097" y="2900"/>
                    </a:cubicBezTo>
                    <a:lnTo>
                      <a:pt x="110585" y="91101"/>
                    </a:lnTo>
                    <a:lnTo>
                      <a:pt x="110585" y="9568"/>
                    </a:lnTo>
                    <a:cubicBezTo>
                      <a:pt x="110576" y="5767"/>
                      <a:pt x="112814" y="2329"/>
                      <a:pt x="116300" y="805"/>
                    </a:cubicBezTo>
                    <a:cubicBezTo>
                      <a:pt x="119786" y="-690"/>
                      <a:pt x="123825" y="14"/>
                      <a:pt x="126587" y="2615"/>
                    </a:cubicBezTo>
                    <a:lnTo>
                      <a:pt x="221075" y="91101"/>
                    </a:lnTo>
                    <a:lnTo>
                      <a:pt x="221075" y="9568"/>
                    </a:lnTo>
                    <a:cubicBezTo>
                      <a:pt x="221066" y="5767"/>
                      <a:pt x="223304" y="2329"/>
                      <a:pt x="226790" y="805"/>
                    </a:cubicBezTo>
                    <a:cubicBezTo>
                      <a:pt x="230295" y="-738"/>
                      <a:pt x="234391" y="-24"/>
                      <a:pt x="237172" y="2615"/>
                    </a:cubicBezTo>
                    <a:lnTo>
                      <a:pt x="331661" y="91101"/>
                    </a:lnTo>
                    <a:lnTo>
                      <a:pt x="331661" y="9568"/>
                    </a:lnTo>
                    <a:cubicBezTo>
                      <a:pt x="331651" y="5767"/>
                      <a:pt x="333889" y="2329"/>
                      <a:pt x="337375" y="805"/>
                    </a:cubicBezTo>
                    <a:cubicBezTo>
                      <a:pt x="340862" y="-690"/>
                      <a:pt x="344900" y="14"/>
                      <a:pt x="347663" y="2615"/>
                    </a:cubicBezTo>
                    <a:lnTo>
                      <a:pt x="442150" y="91101"/>
                    </a:lnTo>
                    <a:lnTo>
                      <a:pt x="442150" y="9568"/>
                    </a:lnTo>
                    <a:cubicBezTo>
                      <a:pt x="442150" y="4310"/>
                      <a:pt x="446418" y="43"/>
                      <a:pt x="451675" y="43"/>
                    </a:cubicBezTo>
                    <a:cubicBezTo>
                      <a:pt x="456933" y="43"/>
                      <a:pt x="461200" y="4310"/>
                      <a:pt x="461200" y="9568"/>
                    </a:cubicBezTo>
                    <a:lnTo>
                      <a:pt x="461200" y="113104"/>
                    </a:lnTo>
                    <a:cubicBezTo>
                      <a:pt x="461210" y="116905"/>
                      <a:pt x="458972" y="120343"/>
                      <a:pt x="455486" y="121867"/>
                    </a:cubicBezTo>
                    <a:cubicBezTo>
                      <a:pt x="454295" y="122457"/>
                      <a:pt x="453000" y="122810"/>
                      <a:pt x="451675" y="122915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48" name="Freihandform 147">
                <a:extLst>
                  <a:ext uri="{FF2B5EF4-FFF2-40B4-BE49-F238E27FC236}">
                    <a16:creationId xmlns:a16="http://schemas.microsoft.com/office/drawing/2014/main" id="{0C6A0B25-D963-E54C-A1BC-83E239D849D4}"/>
                  </a:ext>
                </a:extLst>
              </p:cNvPr>
              <p:cNvSpPr/>
              <p:nvPr/>
            </p:nvSpPr>
            <p:spPr>
              <a:xfrm>
                <a:off x="4844711" y="5661614"/>
                <a:ext cx="302895" cy="19049"/>
              </a:xfrm>
              <a:custGeom>
                <a:avLst/>
                <a:gdLst>
                  <a:gd name="connsiteX0" fmla="*/ 293370 w 302895"/>
                  <a:gd name="connsiteY0" fmla="*/ 19050 h 19049"/>
                  <a:gd name="connsiteX1" fmla="*/ 9525 w 302895"/>
                  <a:gd name="connsiteY1" fmla="*/ 19050 h 19049"/>
                  <a:gd name="connsiteX2" fmla="*/ 0 w 302895"/>
                  <a:gd name="connsiteY2" fmla="*/ 9525 h 19049"/>
                  <a:gd name="connsiteX3" fmla="*/ 9525 w 302895"/>
                  <a:gd name="connsiteY3" fmla="*/ 0 h 19049"/>
                  <a:gd name="connsiteX4" fmla="*/ 293370 w 302895"/>
                  <a:gd name="connsiteY4" fmla="*/ 0 h 19049"/>
                  <a:gd name="connsiteX5" fmla="*/ 302895 w 302895"/>
                  <a:gd name="connsiteY5" fmla="*/ 9525 h 19049"/>
                  <a:gd name="connsiteX6" fmla="*/ 293370 w 302895"/>
                  <a:gd name="connsiteY6" fmla="*/ 19050 h 19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2895" h="19049">
                    <a:moveTo>
                      <a:pt x="293370" y="19050"/>
                    </a:moveTo>
                    <a:lnTo>
                      <a:pt x="9525" y="19050"/>
                    </a:lnTo>
                    <a:cubicBezTo>
                      <a:pt x="4267" y="19050"/>
                      <a:pt x="0" y="14783"/>
                      <a:pt x="0" y="9525"/>
                    </a:cubicBezTo>
                    <a:cubicBezTo>
                      <a:pt x="0" y="4267"/>
                      <a:pt x="4267" y="0"/>
                      <a:pt x="9525" y="0"/>
                    </a:cubicBezTo>
                    <a:lnTo>
                      <a:pt x="293370" y="0"/>
                    </a:lnTo>
                    <a:cubicBezTo>
                      <a:pt x="298628" y="0"/>
                      <a:pt x="302895" y="4267"/>
                      <a:pt x="302895" y="9525"/>
                    </a:cubicBezTo>
                    <a:cubicBezTo>
                      <a:pt x="302895" y="14783"/>
                      <a:pt x="298628" y="19050"/>
                      <a:pt x="293370" y="1905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49" name="Freihandform 148">
                <a:extLst>
                  <a:ext uri="{FF2B5EF4-FFF2-40B4-BE49-F238E27FC236}">
                    <a16:creationId xmlns:a16="http://schemas.microsoft.com/office/drawing/2014/main" id="{A35E75C4-7D5C-3E41-AB21-FC5C79066F9F}"/>
                  </a:ext>
                </a:extLst>
              </p:cNvPr>
              <p:cNvSpPr/>
              <p:nvPr/>
            </p:nvSpPr>
            <p:spPr>
              <a:xfrm>
                <a:off x="4885288" y="5615418"/>
                <a:ext cx="221837" cy="19049"/>
              </a:xfrm>
              <a:custGeom>
                <a:avLst/>
                <a:gdLst>
                  <a:gd name="connsiteX0" fmla="*/ 212312 w 221837"/>
                  <a:gd name="connsiteY0" fmla="*/ 19050 h 19049"/>
                  <a:gd name="connsiteX1" fmla="*/ 9525 w 221837"/>
                  <a:gd name="connsiteY1" fmla="*/ 19050 h 19049"/>
                  <a:gd name="connsiteX2" fmla="*/ 0 w 221837"/>
                  <a:gd name="connsiteY2" fmla="*/ 9525 h 19049"/>
                  <a:gd name="connsiteX3" fmla="*/ 9525 w 221837"/>
                  <a:gd name="connsiteY3" fmla="*/ 0 h 19049"/>
                  <a:gd name="connsiteX4" fmla="*/ 212312 w 221837"/>
                  <a:gd name="connsiteY4" fmla="*/ 0 h 19049"/>
                  <a:gd name="connsiteX5" fmla="*/ 221837 w 221837"/>
                  <a:gd name="connsiteY5" fmla="*/ 9525 h 19049"/>
                  <a:gd name="connsiteX6" fmla="*/ 212312 w 221837"/>
                  <a:gd name="connsiteY6" fmla="*/ 19050 h 19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1837" h="19049">
                    <a:moveTo>
                      <a:pt x="212312" y="19050"/>
                    </a:moveTo>
                    <a:lnTo>
                      <a:pt x="9525" y="19050"/>
                    </a:lnTo>
                    <a:cubicBezTo>
                      <a:pt x="4267" y="19050"/>
                      <a:pt x="0" y="14783"/>
                      <a:pt x="0" y="9525"/>
                    </a:cubicBezTo>
                    <a:cubicBezTo>
                      <a:pt x="0" y="4267"/>
                      <a:pt x="4267" y="0"/>
                      <a:pt x="9525" y="0"/>
                    </a:cubicBezTo>
                    <a:lnTo>
                      <a:pt x="212312" y="0"/>
                    </a:lnTo>
                    <a:cubicBezTo>
                      <a:pt x="217570" y="0"/>
                      <a:pt x="221837" y="4267"/>
                      <a:pt x="221837" y="9525"/>
                    </a:cubicBezTo>
                    <a:cubicBezTo>
                      <a:pt x="221837" y="14783"/>
                      <a:pt x="217570" y="19050"/>
                      <a:pt x="212312" y="1905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50" name="Freihandform 149">
                <a:extLst>
                  <a:ext uri="{FF2B5EF4-FFF2-40B4-BE49-F238E27FC236}">
                    <a16:creationId xmlns:a16="http://schemas.microsoft.com/office/drawing/2014/main" id="{F7563D58-E5A7-C949-9369-1F466C0B0DAA}"/>
                  </a:ext>
                </a:extLst>
              </p:cNvPr>
              <p:cNvSpPr/>
              <p:nvPr/>
            </p:nvSpPr>
            <p:spPr>
              <a:xfrm>
                <a:off x="4986634" y="5615418"/>
                <a:ext cx="19050" cy="65245"/>
              </a:xfrm>
              <a:custGeom>
                <a:avLst/>
                <a:gdLst>
                  <a:gd name="connsiteX0" fmla="*/ 9525 w 19050"/>
                  <a:gd name="connsiteY0" fmla="*/ 65246 h 65245"/>
                  <a:gd name="connsiteX1" fmla="*/ 0 w 19050"/>
                  <a:gd name="connsiteY1" fmla="*/ 55721 h 65245"/>
                  <a:gd name="connsiteX2" fmla="*/ 0 w 19050"/>
                  <a:gd name="connsiteY2" fmla="*/ 9525 h 65245"/>
                  <a:gd name="connsiteX3" fmla="*/ 9525 w 19050"/>
                  <a:gd name="connsiteY3" fmla="*/ 0 h 65245"/>
                  <a:gd name="connsiteX4" fmla="*/ 19050 w 19050"/>
                  <a:gd name="connsiteY4" fmla="*/ 9525 h 65245"/>
                  <a:gd name="connsiteX5" fmla="*/ 19050 w 19050"/>
                  <a:gd name="connsiteY5" fmla="*/ 55721 h 65245"/>
                  <a:gd name="connsiteX6" fmla="*/ 9525 w 19050"/>
                  <a:gd name="connsiteY6" fmla="*/ 65246 h 65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65245">
                    <a:moveTo>
                      <a:pt x="9525" y="65246"/>
                    </a:moveTo>
                    <a:cubicBezTo>
                      <a:pt x="4267" y="65246"/>
                      <a:pt x="0" y="60979"/>
                      <a:pt x="0" y="55721"/>
                    </a:cubicBezTo>
                    <a:lnTo>
                      <a:pt x="0" y="9525"/>
                    </a:lnTo>
                    <a:cubicBezTo>
                      <a:pt x="0" y="4267"/>
                      <a:pt x="4267" y="0"/>
                      <a:pt x="9525" y="0"/>
                    </a:cubicBezTo>
                    <a:cubicBezTo>
                      <a:pt x="14783" y="0"/>
                      <a:pt x="19050" y="4267"/>
                      <a:pt x="19050" y="9525"/>
                    </a:cubicBezTo>
                    <a:lnTo>
                      <a:pt x="19050" y="55721"/>
                    </a:lnTo>
                    <a:cubicBezTo>
                      <a:pt x="19050" y="60979"/>
                      <a:pt x="14783" y="65246"/>
                      <a:pt x="9525" y="65246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51" name="Freihandform 150">
                <a:extLst>
                  <a:ext uri="{FF2B5EF4-FFF2-40B4-BE49-F238E27FC236}">
                    <a16:creationId xmlns:a16="http://schemas.microsoft.com/office/drawing/2014/main" id="{8161F735-49BB-F246-9172-79E4E92EBAA8}"/>
                  </a:ext>
                </a:extLst>
              </p:cNvPr>
              <p:cNvSpPr/>
              <p:nvPr/>
            </p:nvSpPr>
            <p:spPr>
              <a:xfrm>
                <a:off x="4912168" y="5615343"/>
                <a:ext cx="35370" cy="65321"/>
              </a:xfrm>
              <a:custGeom>
                <a:avLst/>
                <a:gdLst>
                  <a:gd name="connsiteX0" fmla="*/ 25888 w 35370"/>
                  <a:gd name="connsiteY0" fmla="*/ 65321 h 65321"/>
                  <a:gd name="connsiteX1" fmla="*/ 16934 w 35370"/>
                  <a:gd name="connsiteY1" fmla="*/ 58939 h 65321"/>
                  <a:gd name="connsiteX2" fmla="*/ 551 w 35370"/>
                  <a:gd name="connsiteY2" fmla="*/ 12743 h 65321"/>
                  <a:gd name="connsiteX3" fmla="*/ 6362 w 35370"/>
                  <a:gd name="connsiteY3" fmla="*/ 551 h 65321"/>
                  <a:gd name="connsiteX4" fmla="*/ 18554 w 35370"/>
                  <a:gd name="connsiteY4" fmla="*/ 6362 h 65321"/>
                  <a:gd name="connsiteX5" fmla="*/ 34842 w 35370"/>
                  <a:gd name="connsiteY5" fmla="*/ 52653 h 65321"/>
                  <a:gd name="connsiteX6" fmla="*/ 29031 w 35370"/>
                  <a:gd name="connsiteY6" fmla="*/ 64750 h 65321"/>
                  <a:gd name="connsiteX7" fmla="*/ 25888 w 35370"/>
                  <a:gd name="connsiteY7" fmla="*/ 65321 h 65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370" h="65321">
                    <a:moveTo>
                      <a:pt x="25888" y="65321"/>
                    </a:moveTo>
                    <a:cubicBezTo>
                      <a:pt x="21849" y="65302"/>
                      <a:pt x="18268" y="62749"/>
                      <a:pt x="16934" y="58939"/>
                    </a:cubicBezTo>
                    <a:lnTo>
                      <a:pt x="551" y="12743"/>
                    </a:lnTo>
                    <a:cubicBezTo>
                      <a:pt x="-1211" y="7772"/>
                      <a:pt x="1390" y="2314"/>
                      <a:pt x="6362" y="551"/>
                    </a:cubicBezTo>
                    <a:cubicBezTo>
                      <a:pt x="11334" y="-1211"/>
                      <a:pt x="16792" y="1390"/>
                      <a:pt x="18554" y="6362"/>
                    </a:cubicBezTo>
                    <a:lnTo>
                      <a:pt x="34842" y="52653"/>
                    </a:lnTo>
                    <a:cubicBezTo>
                      <a:pt x="36556" y="57597"/>
                      <a:pt x="33965" y="62997"/>
                      <a:pt x="29031" y="64750"/>
                    </a:cubicBezTo>
                    <a:cubicBezTo>
                      <a:pt x="28022" y="65112"/>
                      <a:pt x="26964" y="65312"/>
                      <a:pt x="25888" y="65321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52" name="Freihandform 151">
                <a:extLst>
                  <a:ext uri="{FF2B5EF4-FFF2-40B4-BE49-F238E27FC236}">
                    <a16:creationId xmlns:a16="http://schemas.microsoft.com/office/drawing/2014/main" id="{DE558FF8-8CF5-B84D-A083-3E02A92AA39F}"/>
                  </a:ext>
                </a:extLst>
              </p:cNvPr>
              <p:cNvSpPr/>
              <p:nvPr/>
            </p:nvSpPr>
            <p:spPr>
              <a:xfrm>
                <a:off x="5045160" y="5614786"/>
                <a:ext cx="35597" cy="65878"/>
              </a:xfrm>
              <a:custGeom>
                <a:avLst/>
                <a:gdLst>
                  <a:gd name="connsiteX0" fmla="*/ 9577 w 35597"/>
                  <a:gd name="connsiteY0" fmla="*/ 65878 h 65878"/>
                  <a:gd name="connsiteX1" fmla="*/ 6339 w 35597"/>
                  <a:gd name="connsiteY1" fmla="*/ 65307 h 65878"/>
                  <a:gd name="connsiteX2" fmla="*/ 529 w 35597"/>
                  <a:gd name="connsiteY2" fmla="*/ 53210 h 65878"/>
                  <a:gd name="connsiteX3" fmla="*/ 16912 w 35597"/>
                  <a:gd name="connsiteY3" fmla="*/ 6919 h 65878"/>
                  <a:gd name="connsiteX4" fmla="*/ 28685 w 35597"/>
                  <a:gd name="connsiteY4" fmla="*/ 365 h 65878"/>
                  <a:gd name="connsiteX5" fmla="*/ 35228 w 35597"/>
                  <a:gd name="connsiteY5" fmla="*/ 12139 h 65878"/>
                  <a:gd name="connsiteX6" fmla="*/ 34819 w 35597"/>
                  <a:gd name="connsiteY6" fmla="*/ 13300 h 65878"/>
                  <a:gd name="connsiteX7" fmla="*/ 18531 w 35597"/>
                  <a:gd name="connsiteY7" fmla="*/ 59496 h 65878"/>
                  <a:gd name="connsiteX8" fmla="*/ 9577 w 35597"/>
                  <a:gd name="connsiteY8" fmla="*/ 65878 h 65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97" h="65878">
                    <a:moveTo>
                      <a:pt x="9577" y="65878"/>
                    </a:moveTo>
                    <a:cubicBezTo>
                      <a:pt x="8473" y="65878"/>
                      <a:pt x="7377" y="65688"/>
                      <a:pt x="6339" y="65307"/>
                    </a:cubicBezTo>
                    <a:cubicBezTo>
                      <a:pt x="1405" y="63554"/>
                      <a:pt x="-1186" y="58153"/>
                      <a:pt x="529" y="53210"/>
                    </a:cubicBezTo>
                    <a:lnTo>
                      <a:pt x="16912" y="6919"/>
                    </a:lnTo>
                    <a:cubicBezTo>
                      <a:pt x="18350" y="1861"/>
                      <a:pt x="23627" y="-1073"/>
                      <a:pt x="28685" y="365"/>
                    </a:cubicBezTo>
                    <a:cubicBezTo>
                      <a:pt x="33742" y="1813"/>
                      <a:pt x="36676" y="7081"/>
                      <a:pt x="35228" y="12139"/>
                    </a:cubicBezTo>
                    <a:cubicBezTo>
                      <a:pt x="35124" y="12538"/>
                      <a:pt x="34981" y="12920"/>
                      <a:pt x="34819" y="13300"/>
                    </a:cubicBezTo>
                    <a:lnTo>
                      <a:pt x="18531" y="59496"/>
                    </a:lnTo>
                    <a:cubicBezTo>
                      <a:pt x="17198" y="63306"/>
                      <a:pt x="13616" y="65859"/>
                      <a:pt x="9577" y="65878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53" name="Grafik 74">
              <a:extLst>
                <a:ext uri="{FF2B5EF4-FFF2-40B4-BE49-F238E27FC236}">
                  <a16:creationId xmlns:a16="http://schemas.microsoft.com/office/drawing/2014/main" id="{9A4CC196-CB97-B149-BD82-EFBE9A47A346}"/>
                </a:ext>
              </a:extLst>
            </p:cNvPr>
            <p:cNvGrpSpPr/>
            <p:nvPr/>
          </p:nvGrpSpPr>
          <p:grpSpPr>
            <a:xfrm>
              <a:off x="5401829" y="5614786"/>
              <a:ext cx="522350" cy="995571"/>
              <a:chOff x="5401829" y="5614786"/>
              <a:chExt cx="522350" cy="995571"/>
            </a:xfrm>
          </p:grpSpPr>
          <p:sp>
            <p:nvSpPr>
              <p:cNvPr id="154" name="Freihandform 153">
                <a:extLst>
                  <a:ext uri="{FF2B5EF4-FFF2-40B4-BE49-F238E27FC236}">
                    <a16:creationId xmlns:a16="http://schemas.microsoft.com/office/drawing/2014/main" id="{2DE2C890-B503-ED4C-862F-1B188C44EC63}"/>
                  </a:ext>
                </a:extLst>
              </p:cNvPr>
              <p:cNvSpPr/>
              <p:nvPr/>
            </p:nvSpPr>
            <p:spPr>
              <a:xfrm>
                <a:off x="5401829" y="5671329"/>
                <a:ext cx="522350" cy="653221"/>
              </a:xfrm>
              <a:custGeom>
                <a:avLst/>
                <a:gdLst>
                  <a:gd name="connsiteX0" fmla="*/ 522351 w 522350"/>
                  <a:gd name="connsiteY0" fmla="*/ 95250 h 653221"/>
                  <a:gd name="connsiteX1" fmla="*/ 522351 w 522350"/>
                  <a:gd name="connsiteY1" fmla="*/ 557972 h 653221"/>
                  <a:gd name="connsiteX2" fmla="*/ 427101 w 522350"/>
                  <a:gd name="connsiteY2" fmla="*/ 653222 h 653221"/>
                  <a:gd name="connsiteX3" fmla="*/ 95250 w 522350"/>
                  <a:gd name="connsiteY3" fmla="*/ 653222 h 653221"/>
                  <a:gd name="connsiteX4" fmla="*/ 0 w 522350"/>
                  <a:gd name="connsiteY4" fmla="*/ 557972 h 653221"/>
                  <a:gd name="connsiteX5" fmla="*/ 0 w 522350"/>
                  <a:gd name="connsiteY5" fmla="*/ 95250 h 653221"/>
                  <a:gd name="connsiteX6" fmla="*/ 95250 w 522350"/>
                  <a:gd name="connsiteY6" fmla="*/ 0 h 653221"/>
                  <a:gd name="connsiteX7" fmla="*/ 426815 w 522350"/>
                  <a:gd name="connsiteY7" fmla="*/ 0 h 653221"/>
                  <a:gd name="connsiteX8" fmla="*/ 522351 w 522350"/>
                  <a:gd name="connsiteY8" fmla="*/ 94964 h 653221"/>
                  <a:gd name="connsiteX9" fmla="*/ 522351 w 522350"/>
                  <a:gd name="connsiteY9" fmla="*/ 95250 h 653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22350" h="653221">
                    <a:moveTo>
                      <a:pt x="522351" y="95250"/>
                    </a:moveTo>
                    <a:lnTo>
                      <a:pt x="522351" y="557972"/>
                    </a:lnTo>
                    <a:cubicBezTo>
                      <a:pt x="522351" y="610578"/>
                      <a:pt x="479708" y="653222"/>
                      <a:pt x="427101" y="653222"/>
                    </a:cubicBezTo>
                    <a:lnTo>
                      <a:pt x="95250" y="653222"/>
                    </a:lnTo>
                    <a:cubicBezTo>
                      <a:pt x="42643" y="653222"/>
                      <a:pt x="0" y="610578"/>
                      <a:pt x="0" y="557972"/>
                    </a:cubicBezTo>
                    <a:lnTo>
                      <a:pt x="0" y="95250"/>
                    </a:lnTo>
                    <a:cubicBezTo>
                      <a:pt x="0" y="42644"/>
                      <a:pt x="42643" y="0"/>
                      <a:pt x="95250" y="0"/>
                    </a:cubicBezTo>
                    <a:lnTo>
                      <a:pt x="426815" y="0"/>
                    </a:lnTo>
                    <a:cubicBezTo>
                      <a:pt x="479422" y="-161"/>
                      <a:pt x="522189" y="42358"/>
                      <a:pt x="522351" y="94964"/>
                    </a:cubicBezTo>
                    <a:cubicBezTo>
                      <a:pt x="522351" y="95060"/>
                      <a:pt x="522351" y="95155"/>
                      <a:pt x="522351" y="9525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55" name="Freihandform 154">
                <a:extLst>
                  <a:ext uri="{FF2B5EF4-FFF2-40B4-BE49-F238E27FC236}">
                    <a16:creationId xmlns:a16="http://schemas.microsoft.com/office/drawing/2014/main" id="{00514124-D3EA-B143-B09D-517BA46149DE}"/>
                  </a:ext>
                </a:extLst>
              </p:cNvPr>
              <p:cNvSpPr/>
              <p:nvPr/>
            </p:nvSpPr>
            <p:spPr>
              <a:xfrm>
                <a:off x="5401829" y="5671329"/>
                <a:ext cx="341375" cy="653221"/>
              </a:xfrm>
              <a:custGeom>
                <a:avLst/>
                <a:gdLst>
                  <a:gd name="connsiteX0" fmla="*/ 341376 w 341375"/>
                  <a:gd name="connsiteY0" fmla="*/ 95250 h 653221"/>
                  <a:gd name="connsiteX1" fmla="*/ 341376 w 341375"/>
                  <a:gd name="connsiteY1" fmla="*/ 557972 h 653221"/>
                  <a:gd name="connsiteX2" fmla="*/ 246126 w 341375"/>
                  <a:gd name="connsiteY2" fmla="*/ 653222 h 653221"/>
                  <a:gd name="connsiteX3" fmla="*/ 95250 w 341375"/>
                  <a:gd name="connsiteY3" fmla="*/ 653222 h 653221"/>
                  <a:gd name="connsiteX4" fmla="*/ 0 w 341375"/>
                  <a:gd name="connsiteY4" fmla="*/ 557972 h 653221"/>
                  <a:gd name="connsiteX5" fmla="*/ 0 w 341375"/>
                  <a:gd name="connsiteY5" fmla="*/ 95250 h 653221"/>
                  <a:gd name="connsiteX6" fmla="*/ 95250 w 341375"/>
                  <a:gd name="connsiteY6" fmla="*/ 0 h 653221"/>
                  <a:gd name="connsiteX7" fmla="*/ 245840 w 341375"/>
                  <a:gd name="connsiteY7" fmla="*/ 0 h 653221"/>
                  <a:gd name="connsiteX8" fmla="*/ 341376 w 341375"/>
                  <a:gd name="connsiteY8" fmla="*/ 94964 h 653221"/>
                  <a:gd name="connsiteX9" fmla="*/ 341376 w 341375"/>
                  <a:gd name="connsiteY9" fmla="*/ 95250 h 653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1375" h="653221">
                    <a:moveTo>
                      <a:pt x="341376" y="95250"/>
                    </a:moveTo>
                    <a:lnTo>
                      <a:pt x="341376" y="557972"/>
                    </a:lnTo>
                    <a:cubicBezTo>
                      <a:pt x="341376" y="610578"/>
                      <a:pt x="298733" y="653222"/>
                      <a:pt x="246126" y="653222"/>
                    </a:cubicBezTo>
                    <a:lnTo>
                      <a:pt x="95250" y="653222"/>
                    </a:lnTo>
                    <a:cubicBezTo>
                      <a:pt x="42643" y="653222"/>
                      <a:pt x="0" y="610578"/>
                      <a:pt x="0" y="557972"/>
                    </a:cubicBezTo>
                    <a:lnTo>
                      <a:pt x="0" y="95250"/>
                    </a:lnTo>
                    <a:cubicBezTo>
                      <a:pt x="0" y="42644"/>
                      <a:pt x="42643" y="0"/>
                      <a:pt x="95250" y="0"/>
                    </a:cubicBezTo>
                    <a:lnTo>
                      <a:pt x="245840" y="0"/>
                    </a:lnTo>
                    <a:cubicBezTo>
                      <a:pt x="298447" y="-161"/>
                      <a:pt x="341214" y="42358"/>
                      <a:pt x="341376" y="94964"/>
                    </a:cubicBezTo>
                    <a:cubicBezTo>
                      <a:pt x="341376" y="95060"/>
                      <a:pt x="341376" y="95155"/>
                      <a:pt x="341376" y="95250"/>
                    </a:cubicBez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56" name="Freihandform 155">
                <a:extLst>
                  <a:ext uri="{FF2B5EF4-FFF2-40B4-BE49-F238E27FC236}">
                    <a16:creationId xmlns:a16="http://schemas.microsoft.com/office/drawing/2014/main" id="{035FBF0D-D770-1741-ADB5-8A6637A17D69}"/>
                  </a:ext>
                </a:extLst>
              </p:cNvPr>
              <p:cNvSpPr/>
              <p:nvPr/>
            </p:nvSpPr>
            <p:spPr>
              <a:xfrm>
                <a:off x="5411830" y="6315216"/>
                <a:ext cx="502253" cy="19049"/>
              </a:xfrm>
              <a:custGeom>
                <a:avLst/>
                <a:gdLst>
                  <a:gd name="connsiteX0" fmla="*/ 492728 w 502253"/>
                  <a:gd name="connsiteY0" fmla="*/ 19050 h 19049"/>
                  <a:gd name="connsiteX1" fmla="*/ 9525 w 502253"/>
                  <a:gd name="connsiteY1" fmla="*/ 19050 h 19049"/>
                  <a:gd name="connsiteX2" fmla="*/ 0 w 502253"/>
                  <a:gd name="connsiteY2" fmla="*/ 9525 h 19049"/>
                  <a:gd name="connsiteX3" fmla="*/ 9525 w 502253"/>
                  <a:gd name="connsiteY3" fmla="*/ 0 h 19049"/>
                  <a:gd name="connsiteX4" fmla="*/ 492728 w 502253"/>
                  <a:gd name="connsiteY4" fmla="*/ 0 h 19049"/>
                  <a:gd name="connsiteX5" fmla="*/ 502253 w 502253"/>
                  <a:gd name="connsiteY5" fmla="*/ 9525 h 19049"/>
                  <a:gd name="connsiteX6" fmla="*/ 492728 w 502253"/>
                  <a:gd name="connsiteY6" fmla="*/ 19050 h 19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2253" h="19049">
                    <a:moveTo>
                      <a:pt x="492728" y="19050"/>
                    </a:moveTo>
                    <a:lnTo>
                      <a:pt x="9525" y="19050"/>
                    </a:lnTo>
                    <a:cubicBezTo>
                      <a:pt x="4267" y="19050"/>
                      <a:pt x="0" y="14783"/>
                      <a:pt x="0" y="9525"/>
                    </a:cubicBezTo>
                    <a:cubicBezTo>
                      <a:pt x="0" y="4267"/>
                      <a:pt x="4267" y="0"/>
                      <a:pt x="9525" y="0"/>
                    </a:cubicBezTo>
                    <a:lnTo>
                      <a:pt x="492728" y="0"/>
                    </a:lnTo>
                    <a:cubicBezTo>
                      <a:pt x="497986" y="0"/>
                      <a:pt x="502253" y="4267"/>
                      <a:pt x="502253" y="9525"/>
                    </a:cubicBezTo>
                    <a:cubicBezTo>
                      <a:pt x="502253" y="14783"/>
                      <a:pt x="497986" y="19050"/>
                      <a:pt x="492728" y="1905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57" name="Freihandform 156">
                <a:extLst>
                  <a:ext uri="{FF2B5EF4-FFF2-40B4-BE49-F238E27FC236}">
                    <a16:creationId xmlns:a16="http://schemas.microsoft.com/office/drawing/2014/main" id="{1C8CED33-169D-134F-B4CA-8B01BF57CDFD}"/>
                  </a:ext>
                </a:extLst>
              </p:cNvPr>
              <p:cNvSpPr/>
              <p:nvPr/>
            </p:nvSpPr>
            <p:spPr>
              <a:xfrm>
                <a:off x="5432309" y="6314887"/>
                <a:ext cx="461200" cy="122957"/>
              </a:xfrm>
              <a:custGeom>
                <a:avLst/>
                <a:gdLst>
                  <a:gd name="connsiteX0" fmla="*/ 451675 w 461200"/>
                  <a:gd name="connsiteY0" fmla="*/ 122915 h 122957"/>
                  <a:gd name="connsiteX1" fmla="*/ 445199 w 461200"/>
                  <a:gd name="connsiteY1" fmla="*/ 120343 h 122957"/>
                  <a:gd name="connsiteX2" fmla="*/ 350711 w 461200"/>
                  <a:gd name="connsiteY2" fmla="*/ 31856 h 122957"/>
                  <a:gd name="connsiteX3" fmla="*/ 350711 w 461200"/>
                  <a:gd name="connsiteY3" fmla="*/ 113390 h 122957"/>
                  <a:gd name="connsiteX4" fmla="*/ 344900 w 461200"/>
                  <a:gd name="connsiteY4" fmla="*/ 122153 h 122957"/>
                  <a:gd name="connsiteX5" fmla="*/ 334613 w 461200"/>
                  <a:gd name="connsiteY5" fmla="*/ 120343 h 122957"/>
                  <a:gd name="connsiteX6" fmla="*/ 240125 w 461200"/>
                  <a:gd name="connsiteY6" fmla="*/ 31856 h 122957"/>
                  <a:gd name="connsiteX7" fmla="*/ 240125 w 461200"/>
                  <a:gd name="connsiteY7" fmla="*/ 113390 h 122957"/>
                  <a:gd name="connsiteX8" fmla="*/ 234410 w 461200"/>
                  <a:gd name="connsiteY8" fmla="*/ 122153 h 122957"/>
                  <a:gd name="connsiteX9" fmla="*/ 224123 w 461200"/>
                  <a:gd name="connsiteY9" fmla="*/ 120343 h 122957"/>
                  <a:gd name="connsiteX10" fmla="*/ 129635 w 461200"/>
                  <a:gd name="connsiteY10" fmla="*/ 31856 h 122957"/>
                  <a:gd name="connsiteX11" fmla="*/ 129635 w 461200"/>
                  <a:gd name="connsiteY11" fmla="*/ 113390 h 122957"/>
                  <a:gd name="connsiteX12" fmla="*/ 123920 w 461200"/>
                  <a:gd name="connsiteY12" fmla="*/ 122153 h 122957"/>
                  <a:gd name="connsiteX13" fmla="*/ 113538 w 461200"/>
                  <a:gd name="connsiteY13" fmla="*/ 120343 h 122957"/>
                  <a:gd name="connsiteX14" fmla="*/ 19050 w 461200"/>
                  <a:gd name="connsiteY14" fmla="*/ 31856 h 122957"/>
                  <a:gd name="connsiteX15" fmla="*/ 19050 w 461200"/>
                  <a:gd name="connsiteY15" fmla="*/ 113390 h 122957"/>
                  <a:gd name="connsiteX16" fmla="*/ 9525 w 461200"/>
                  <a:gd name="connsiteY16" fmla="*/ 122915 h 122957"/>
                  <a:gd name="connsiteX17" fmla="*/ 0 w 461200"/>
                  <a:gd name="connsiteY17" fmla="*/ 113390 h 122957"/>
                  <a:gd name="connsiteX18" fmla="*/ 0 w 461200"/>
                  <a:gd name="connsiteY18" fmla="*/ 9854 h 122957"/>
                  <a:gd name="connsiteX19" fmla="*/ 5810 w 461200"/>
                  <a:gd name="connsiteY19" fmla="*/ 1091 h 122957"/>
                  <a:gd name="connsiteX20" fmla="*/ 16097 w 461200"/>
                  <a:gd name="connsiteY20" fmla="*/ 2900 h 122957"/>
                  <a:gd name="connsiteX21" fmla="*/ 110585 w 461200"/>
                  <a:gd name="connsiteY21" fmla="*/ 91101 h 122957"/>
                  <a:gd name="connsiteX22" fmla="*/ 110585 w 461200"/>
                  <a:gd name="connsiteY22" fmla="*/ 9568 h 122957"/>
                  <a:gd name="connsiteX23" fmla="*/ 116300 w 461200"/>
                  <a:gd name="connsiteY23" fmla="*/ 805 h 122957"/>
                  <a:gd name="connsiteX24" fmla="*/ 126587 w 461200"/>
                  <a:gd name="connsiteY24" fmla="*/ 2615 h 122957"/>
                  <a:gd name="connsiteX25" fmla="*/ 221075 w 461200"/>
                  <a:gd name="connsiteY25" fmla="*/ 91101 h 122957"/>
                  <a:gd name="connsiteX26" fmla="*/ 221075 w 461200"/>
                  <a:gd name="connsiteY26" fmla="*/ 9568 h 122957"/>
                  <a:gd name="connsiteX27" fmla="*/ 226790 w 461200"/>
                  <a:gd name="connsiteY27" fmla="*/ 805 h 122957"/>
                  <a:gd name="connsiteX28" fmla="*/ 237172 w 461200"/>
                  <a:gd name="connsiteY28" fmla="*/ 2615 h 122957"/>
                  <a:gd name="connsiteX29" fmla="*/ 331661 w 461200"/>
                  <a:gd name="connsiteY29" fmla="*/ 91101 h 122957"/>
                  <a:gd name="connsiteX30" fmla="*/ 331661 w 461200"/>
                  <a:gd name="connsiteY30" fmla="*/ 9568 h 122957"/>
                  <a:gd name="connsiteX31" fmla="*/ 337375 w 461200"/>
                  <a:gd name="connsiteY31" fmla="*/ 805 h 122957"/>
                  <a:gd name="connsiteX32" fmla="*/ 347663 w 461200"/>
                  <a:gd name="connsiteY32" fmla="*/ 2615 h 122957"/>
                  <a:gd name="connsiteX33" fmla="*/ 442150 w 461200"/>
                  <a:gd name="connsiteY33" fmla="*/ 91101 h 122957"/>
                  <a:gd name="connsiteX34" fmla="*/ 442150 w 461200"/>
                  <a:gd name="connsiteY34" fmla="*/ 9568 h 122957"/>
                  <a:gd name="connsiteX35" fmla="*/ 451675 w 461200"/>
                  <a:gd name="connsiteY35" fmla="*/ 43 h 122957"/>
                  <a:gd name="connsiteX36" fmla="*/ 461200 w 461200"/>
                  <a:gd name="connsiteY36" fmla="*/ 9568 h 122957"/>
                  <a:gd name="connsiteX37" fmla="*/ 461200 w 461200"/>
                  <a:gd name="connsiteY37" fmla="*/ 113104 h 122957"/>
                  <a:gd name="connsiteX38" fmla="*/ 455486 w 461200"/>
                  <a:gd name="connsiteY38" fmla="*/ 121867 h 122957"/>
                  <a:gd name="connsiteX39" fmla="*/ 451675 w 461200"/>
                  <a:gd name="connsiteY39" fmla="*/ 122915 h 122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61200" h="122957">
                    <a:moveTo>
                      <a:pt x="451675" y="122915"/>
                    </a:moveTo>
                    <a:cubicBezTo>
                      <a:pt x="449266" y="122905"/>
                      <a:pt x="446951" y="121991"/>
                      <a:pt x="445199" y="120343"/>
                    </a:cubicBezTo>
                    <a:lnTo>
                      <a:pt x="350711" y="31856"/>
                    </a:lnTo>
                    <a:lnTo>
                      <a:pt x="350711" y="113390"/>
                    </a:lnTo>
                    <a:cubicBezTo>
                      <a:pt x="350711" y="117209"/>
                      <a:pt x="348425" y="120657"/>
                      <a:pt x="344900" y="122153"/>
                    </a:cubicBezTo>
                    <a:cubicBezTo>
                      <a:pt x="341414" y="123648"/>
                      <a:pt x="337375" y="122943"/>
                      <a:pt x="334613" y="120343"/>
                    </a:cubicBezTo>
                    <a:lnTo>
                      <a:pt x="240125" y="31856"/>
                    </a:lnTo>
                    <a:lnTo>
                      <a:pt x="240125" y="113390"/>
                    </a:lnTo>
                    <a:cubicBezTo>
                      <a:pt x="240135" y="117190"/>
                      <a:pt x="237896" y="120629"/>
                      <a:pt x="234410" y="122153"/>
                    </a:cubicBezTo>
                    <a:cubicBezTo>
                      <a:pt x="230924" y="123648"/>
                      <a:pt x="226886" y="122943"/>
                      <a:pt x="224123" y="120343"/>
                    </a:cubicBezTo>
                    <a:lnTo>
                      <a:pt x="129635" y="31856"/>
                    </a:lnTo>
                    <a:lnTo>
                      <a:pt x="129635" y="113390"/>
                    </a:lnTo>
                    <a:cubicBezTo>
                      <a:pt x="129645" y="117190"/>
                      <a:pt x="127406" y="120629"/>
                      <a:pt x="123920" y="122153"/>
                    </a:cubicBezTo>
                    <a:cubicBezTo>
                      <a:pt x="120415" y="123696"/>
                      <a:pt x="116319" y="122981"/>
                      <a:pt x="113538" y="120343"/>
                    </a:cubicBezTo>
                    <a:lnTo>
                      <a:pt x="19050" y="31856"/>
                    </a:lnTo>
                    <a:lnTo>
                      <a:pt x="19050" y="113390"/>
                    </a:lnTo>
                    <a:cubicBezTo>
                      <a:pt x="19050" y="118648"/>
                      <a:pt x="14783" y="122915"/>
                      <a:pt x="9525" y="122915"/>
                    </a:cubicBezTo>
                    <a:cubicBezTo>
                      <a:pt x="4267" y="122915"/>
                      <a:pt x="0" y="118648"/>
                      <a:pt x="0" y="113390"/>
                    </a:cubicBezTo>
                    <a:lnTo>
                      <a:pt x="0" y="9854"/>
                    </a:lnTo>
                    <a:cubicBezTo>
                      <a:pt x="0" y="6034"/>
                      <a:pt x="2286" y="2586"/>
                      <a:pt x="5810" y="1091"/>
                    </a:cubicBezTo>
                    <a:cubicBezTo>
                      <a:pt x="9296" y="-405"/>
                      <a:pt x="13335" y="300"/>
                      <a:pt x="16097" y="2900"/>
                    </a:cubicBezTo>
                    <a:lnTo>
                      <a:pt x="110585" y="91101"/>
                    </a:lnTo>
                    <a:lnTo>
                      <a:pt x="110585" y="9568"/>
                    </a:lnTo>
                    <a:cubicBezTo>
                      <a:pt x="110576" y="5767"/>
                      <a:pt x="112814" y="2329"/>
                      <a:pt x="116300" y="805"/>
                    </a:cubicBezTo>
                    <a:cubicBezTo>
                      <a:pt x="119786" y="-690"/>
                      <a:pt x="123825" y="14"/>
                      <a:pt x="126587" y="2615"/>
                    </a:cubicBezTo>
                    <a:lnTo>
                      <a:pt x="221075" y="91101"/>
                    </a:lnTo>
                    <a:lnTo>
                      <a:pt x="221075" y="9568"/>
                    </a:lnTo>
                    <a:cubicBezTo>
                      <a:pt x="221066" y="5767"/>
                      <a:pt x="223304" y="2329"/>
                      <a:pt x="226790" y="805"/>
                    </a:cubicBezTo>
                    <a:cubicBezTo>
                      <a:pt x="230295" y="-738"/>
                      <a:pt x="234391" y="-24"/>
                      <a:pt x="237172" y="2615"/>
                    </a:cubicBezTo>
                    <a:lnTo>
                      <a:pt x="331661" y="91101"/>
                    </a:lnTo>
                    <a:lnTo>
                      <a:pt x="331661" y="9568"/>
                    </a:lnTo>
                    <a:cubicBezTo>
                      <a:pt x="331651" y="5767"/>
                      <a:pt x="333889" y="2329"/>
                      <a:pt x="337375" y="805"/>
                    </a:cubicBezTo>
                    <a:cubicBezTo>
                      <a:pt x="340862" y="-690"/>
                      <a:pt x="344900" y="14"/>
                      <a:pt x="347663" y="2615"/>
                    </a:cubicBezTo>
                    <a:lnTo>
                      <a:pt x="442150" y="91101"/>
                    </a:lnTo>
                    <a:lnTo>
                      <a:pt x="442150" y="9568"/>
                    </a:lnTo>
                    <a:cubicBezTo>
                      <a:pt x="442150" y="4310"/>
                      <a:pt x="446418" y="43"/>
                      <a:pt x="451675" y="43"/>
                    </a:cubicBezTo>
                    <a:cubicBezTo>
                      <a:pt x="456933" y="43"/>
                      <a:pt x="461200" y="4310"/>
                      <a:pt x="461200" y="9568"/>
                    </a:cubicBezTo>
                    <a:lnTo>
                      <a:pt x="461200" y="113104"/>
                    </a:lnTo>
                    <a:cubicBezTo>
                      <a:pt x="461210" y="116905"/>
                      <a:pt x="458972" y="120343"/>
                      <a:pt x="455486" y="121867"/>
                    </a:cubicBezTo>
                    <a:cubicBezTo>
                      <a:pt x="454295" y="122457"/>
                      <a:pt x="453000" y="122810"/>
                      <a:pt x="451675" y="122915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58" name="Freihandform 157">
                <a:extLst>
                  <a:ext uri="{FF2B5EF4-FFF2-40B4-BE49-F238E27FC236}">
                    <a16:creationId xmlns:a16="http://schemas.microsoft.com/office/drawing/2014/main" id="{7D6C8BFA-69C9-6C44-A493-A2F39DB06787}"/>
                  </a:ext>
                </a:extLst>
              </p:cNvPr>
              <p:cNvSpPr/>
              <p:nvPr/>
            </p:nvSpPr>
            <p:spPr>
              <a:xfrm>
                <a:off x="5511461" y="5661614"/>
                <a:ext cx="302895" cy="19049"/>
              </a:xfrm>
              <a:custGeom>
                <a:avLst/>
                <a:gdLst>
                  <a:gd name="connsiteX0" fmla="*/ 293370 w 302895"/>
                  <a:gd name="connsiteY0" fmla="*/ 19050 h 19049"/>
                  <a:gd name="connsiteX1" fmla="*/ 9525 w 302895"/>
                  <a:gd name="connsiteY1" fmla="*/ 19050 h 19049"/>
                  <a:gd name="connsiteX2" fmla="*/ 0 w 302895"/>
                  <a:gd name="connsiteY2" fmla="*/ 9525 h 19049"/>
                  <a:gd name="connsiteX3" fmla="*/ 9525 w 302895"/>
                  <a:gd name="connsiteY3" fmla="*/ 0 h 19049"/>
                  <a:gd name="connsiteX4" fmla="*/ 293370 w 302895"/>
                  <a:gd name="connsiteY4" fmla="*/ 0 h 19049"/>
                  <a:gd name="connsiteX5" fmla="*/ 302895 w 302895"/>
                  <a:gd name="connsiteY5" fmla="*/ 9525 h 19049"/>
                  <a:gd name="connsiteX6" fmla="*/ 293370 w 302895"/>
                  <a:gd name="connsiteY6" fmla="*/ 19050 h 19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2895" h="19049">
                    <a:moveTo>
                      <a:pt x="293370" y="19050"/>
                    </a:moveTo>
                    <a:lnTo>
                      <a:pt x="9525" y="19050"/>
                    </a:lnTo>
                    <a:cubicBezTo>
                      <a:pt x="4267" y="19050"/>
                      <a:pt x="0" y="14783"/>
                      <a:pt x="0" y="9525"/>
                    </a:cubicBezTo>
                    <a:cubicBezTo>
                      <a:pt x="0" y="4267"/>
                      <a:pt x="4267" y="0"/>
                      <a:pt x="9525" y="0"/>
                    </a:cubicBezTo>
                    <a:lnTo>
                      <a:pt x="293370" y="0"/>
                    </a:lnTo>
                    <a:cubicBezTo>
                      <a:pt x="298628" y="0"/>
                      <a:pt x="302895" y="4267"/>
                      <a:pt x="302895" y="9525"/>
                    </a:cubicBezTo>
                    <a:cubicBezTo>
                      <a:pt x="302895" y="14783"/>
                      <a:pt x="298628" y="19050"/>
                      <a:pt x="293370" y="1905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59" name="Freihandform 158">
                <a:extLst>
                  <a:ext uri="{FF2B5EF4-FFF2-40B4-BE49-F238E27FC236}">
                    <a16:creationId xmlns:a16="http://schemas.microsoft.com/office/drawing/2014/main" id="{F103A33F-4920-7F4C-85ED-FA04F842C802}"/>
                  </a:ext>
                </a:extLst>
              </p:cNvPr>
              <p:cNvSpPr/>
              <p:nvPr/>
            </p:nvSpPr>
            <p:spPr>
              <a:xfrm>
                <a:off x="5552038" y="5615418"/>
                <a:ext cx="221837" cy="19049"/>
              </a:xfrm>
              <a:custGeom>
                <a:avLst/>
                <a:gdLst>
                  <a:gd name="connsiteX0" fmla="*/ 212312 w 221837"/>
                  <a:gd name="connsiteY0" fmla="*/ 19050 h 19049"/>
                  <a:gd name="connsiteX1" fmla="*/ 9525 w 221837"/>
                  <a:gd name="connsiteY1" fmla="*/ 19050 h 19049"/>
                  <a:gd name="connsiteX2" fmla="*/ 0 w 221837"/>
                  <a:gd name="connsiteY2" fmla="*/ 9525 h 19049"/>
                  <a:gd name="connsiteX3" fmla="*/ 9525 w 221837"/>
                  <a:gd name="connsiteY3" fmla="*/ 0 h 19049"/>
                  <a:gd name="connsiteX4" fmla="*/ 212312 w 221837"/>
                  <a:gd name="connsiteY4" fmla="*/ 0 h 19049"/>
                  <a:gd name="connsiteX5" fmla="*/ 221837 w 221837"/>
                  <a:gd name="connsiteY5" fmla="*/ 9525 h 19049"/>
                  <a:gd name="connsiteX6" fmla="*/ 212312 w 221837"/>
                  <a:gd name="connsiteY6" fmla="*/ 19050 h 19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1837" h="19049">
                    <a:moveTo>
                      <a:pt x="212312" y="19050"/>
                    </a:moveTo>
                    <a:lnTo>
                      <a:pt x="9525" y="19050"/>
                    </a:lnTo>
                    <a:cubicBezTo>
                      <a:pt x="4267" y="19050"/>
                      <a:pt x="0" y="14783"/>
                      <a:pt x="0" y="9525"/>
                    </a:cubicBezTo>
                    <a:cubicBezTo>
                      <a:pt x="0" y="4267"/>
                      <a:pt x="4267" y="0"/>
                      <a:pt x="9525" y="0"/>
                    </a:cubicBezTo>
                    <a:lnTo>
                      <a:pt x="212312" y="0"/>
                    </a:lnTo>
                    <a:cubicBezTo>
                      <a:pt x="217570" y="0"/>
                      <a:pt x="221837" y="4267"/>
                      <a:pt x="221837" y="9525"/>
                    </a:cubicBezTo>
                    <a:cubicBezTo>
                      <a:pt x="221837" y="14783"/>
                      <a:pt x="217570" y="19050"/>
                      <a:pt x="212312" y="1905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60" name="Freihandform 159">
                <a:extLst>
                  <a:ext uri="{FF2B5EF4-FFF2-40B4-BE49-F238E27FC236}">
                    <a16:creationId xmlns:a16="http://schemas.microsoft.com/office/drawing/2014/main" id="{66A42F28-DF76-8640-A5E5-91AB4BDDFC9F}"/>
                  </a:ext>
                </a:extLst>
              </p:cNvPr>
              <p:cNvSpPr/>
              <p:nvPr/>
            </p:nvSpPr>
            <p:spPr>
              <a:xfrm>
                <a:off x="5653384" y="5615418"/>
                <a:ext cx="19050" cy="65245"/>
              </a:xfrm>
              <a:custGeom>
                <a:avLst/>
                <a:gdLst>
                  <a:gd name="connsiteX0" fmla="*/ 9525 w 19050"/>
                  <a:gd name="connsiteY0" fmla="*/ 65246 h 65245"/>
                  <a:gd name="connsiteX1" fmla="*/ 0 w 19050"/>
                  <a:gd name="connsiteY1" fmla="*/ 55721 h 65245"/>
                  <a:gd name="connsiteX2" fmla="*/ 0 w 19050"/>
                  <a:gd name="connsiteY2" fmla="*/ 9525 h 65245"/>
                  <a:gd name="connsiteX3" fmla="*/ 9525 w 19050"/>
                  <a:gd name="connsiteY3" fmla="*/ 0 h 65245"/>
                  <a:gd name="connsiteX4" fmla="*/ 19050 w 19050"/>
                  <a:gd name="connsiteY4" fmla="*/ 9525 h 65245"/>
                  <a:gd name="connsiteX5" fmla="*/ 19050 w 19050"/>
                  <a:gd name="connsiteY5" fmla="*/ 55721 h 65245"/>
                  <a:gd name="connsiteX6" fmla="*/ 9525 w 19050"/>
                  <a:gd name="connsiteY6" fmla="*/ 65246 h 65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65245">
                    <a:moveTo>
                      <a:pt x="9525" y="65246"/>
                    </a:moveTo>
                    <a:cubicBezTo>
                      <a:pt x="4267" y="65246"/>
                      <a:pt x="0" y="60979"/>
                      <a:pt x="0" y="55721"/>
                    </a:cubicBezTo>
                    <a:lnTo>
                      <a:pt x="0" y="9525"/>
                    </a:lnTo>
                    <a:cubicBezTo>
                      <a:pt x="0" y="4267"/>
                      <a:pt x="4267" y="0"/>
                      <a:pt x="9525" y="0"/>
                    </a:cubicBezTo>
                    <a:cubicBezTo>
                      <a:pt x="14783" y="0"/>
                      <a:pt x="19050" y="4267"/>
                      <a:pt x="19050" y="9525"/>
                    </a:cubicBezTo>
                    <a:lnTo>
                      <a:pt x="19050" y="55721"/>
                    </a:lnTo>
                    <a:cubicBezTo>
                      <a:pt x="19050" y="60979"/>
                      <a:pt x="14783" y="65246"/>
                      <a:pt x="9525" y="65246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61" name="Freihandform 160">
                <a:extLst>
                  <a:ext uri="{FF2B5EF4-FFF2-40B4-BE49-F238E27FC236}">
                    <a16:creationId xmlns:a16="http://schemas.microsoft.com/office/drawing/2014/main" id="{D63C6340-11B6-E246-B90B-6FE60F12C698}"/>
                  </a:ext>
                </a:extLst>
              </p:cNvPr>
              <p:cNvSpPr/>
              <p:nvPr/>
            </p:nvSpPr>
            <p:spPr>
              <a:xfrm>
                <a:off x="5578918" y="5615343"/>
                <a:ext cx="35370" cy="65321"/>
              </a:xfrm>
              <a:custGeom>
                <a:avLst/>
                <a:gdLst>
                  <a:gd name="connsiteX0" fmla="*/ 25888 w 35370"/>
                  <a:gd name="connsiteY0" fmla="*/ 65321 h 65321"/>
                  <a:gd name="connsiteX1" fmla="*/ 16934 w 35370"/>
                  <a:gd name="connsiteY1" fmla="*/ 58939 h 65321"/>
                  <a:gd name="connsiteX2" fmla="*/ 551 w 35370"/>
                  <a:gd name="connsiteY2" fmla="*/ 12743 h 65321"/>
                  <a:gd name="connsiteX3" fmla="*/ 6362 w 35370"/>
                  <a:gd name="connsiteY3" fmla="*/ 551 h 65321"/>
                  <a:gd name="connsiteX4" fmla="*/ 18554 w 35370"/>
                  <a:gd name="connsiteY4" fmla="*/ 6362 h 65321"/>
                  <a:gd name="connsiteX5" fmla="*/ 34842 w 35370"/>
                  <a:gd name="connsiteY5" fmla="*/ 52653 h 65321"/>
                  <a:gd name="connsiteX6" fmla="*/ 29031 w 35370"/>
                  <a:gd name="connsiteY6" fmla="*/ 64750 h 65321"/>
                  <a:gd name="connsiteX7" fmla="*/ 25888 w 35370"/>
                  <a:gd name="connsiteY7" fmla="*/ 65321 h 65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370" h="65321">
                    <a:moveTo>
                      <a:pt x="25888" y="65321"/>
                    </a:moveTo>
                    <a:cubicBezTo>
                      <a:pt x="21849" y="65302"/>
                      <a:pt x="18268" y="62749"/>
                      <a:pt x="16934" y="58939"/>
                    </a:cubicBezTo>
                    <a:lnTo>
                      <a:pt x="551" y="12743"/>
                    </a:lnTo>
                    <a:cubicBezTo>
                      <a:pt x="-1211" y="7772"/>
                      <a:pt x="1390" y="2314"/>
                      <a:pt x="6362" y="551"/>
                    </a:cubicBezTo>
                    <a:cubicBezTo>
                      <a:pt x="11334" y="-1211"/>
                      <a:pt x="16792" y="1390"/>
                      <a:pt x="18554" y="6362"/>
                    </a:cubicBezTo>
                    <a:lnTo>
                      <a:pt x="34842" y="52653"/>
                    </a:lnTo>
                    <a:cubicBezTo>
                      <a:pt x="36556" y="57597"/>
                      <a:pt x="33965" y="62997"/>
                      <a:pt x="29031" y="64750"/>
                    </a:cubicBezTo>
                    <a:cubicBezTo>
                      <a:pt x="28022" y="65112"/>
                      <a:pt x="26964" y="65312"/>
                      <a:pt x="25888" y="65321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62" name="Freihandform 161">
                <a:extLst>
                  <a:ext uri="{FF2B5EF4-FFF2-40B4-BE49-F238E27FC236}">
                    <a16:creationId xmlns:a16="http://schemas.microsoft.com/office/drawing/2014/main" id="{38C68A58-C28F-B040-B6BA-09143ECBBC1A}"/>
                  </a:ext>
                </a:extLst>
              </p:cNvPr>
              <p:cNvSpPr/>
              <p:nvPr/>
            </p:nvSpPr>
            <p:spPr>
              <a:xfrm>
                <a:off x="5711910" y="5614786"/>
                <a:ext cx="35597" cy="65878"/>
              </a:xfrm>
              <a:custGeom>
                <a:avLst/>
                <a:gdLst>
                  <a:gd name="connsiteX0" fmla="*/ 9577 w 35597"/>
                  <a:gd name="connsiteY0" fmla="*/ 65878 h 65878"/>
                  <a:gd name="connsiteX1" fmla="*/ 6339 w 35597"/>
                  <a:gd name="connsiteY1" fmla="*/ 65307 h 65878"/>
                  <a:gd name="connsiteX2" fmla="*/ 529 w 35597"/>
                  <a:gd name="connsiteY2" fmla="*/ 53210 h 65878"/>
                  <a:gd name="connsiteX3" fmla="*/ 16912 w 35597"/>
                  <a:gd name="connsiteY3" fmla="*/ 6919 h 65878"/>
                  <a:gd name="connsiteX4" fmla="*/ 28685 w 35597"/>
                  <a:gd name="connsiteY4" fmla="*/ 365 h 65878"/>
                  <a:gd name="connsiteX5" fmla="*/ 35228 w 35597"/>
                  <a:gd name="connsiteY5" fmla="*/ 12139 h 65878"/>
                  <a:gd name="connsiteX6" fmla="*/ 34819 w 35597"/>
                  <a:gd name="connsiteY6" fmla="*/ 13300 h 65878"/>
                  <a:gd name="connsiteX7" fmla="*/ 18531 w 35597"/>
                  <a:gd name="connsiteY7" fmla="*/ 59496 h 65878"/>
                  <a:gd name="connsiteX8" fmla="*/ 9577 w 35597"/>
                  <a:gd name="connsiteY8" fmla="*/ 65878 h 65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97" h="65878">
                    <a:moveTo>
                      <a:pt x="9577" y="65878"/>
                    </a:moveTo>
                    <a:cubicBezTo>
                      <a:pt x="8473" y="65878"/>
                      <a:pt x="7377" y="65688"/>
                      <a:pt x="6339" y="65307"/>
                    </a:cubicBezTo>
                    <a:cubicBezTo>
                      <a:pt x="1405" y="63554"/>
                      <a:pt x="-1186" y="58153"/>
                      <a:pt x="529" y="53210"/>
                    </a:cubicBezTo>
                    <a:lnTo>
                      <a:pt x="16912" y="6919"/>
                    </a:lnTo>
                    <a:cubicBezTo>
                      <a:pt x="18350" y="1861"/>
                      <a:pt x="23627" y="-1073"/>
                      <a:pt x="28685" y="365"/>
                    </a:cubicBezTo>
                    <a:cubicBezTo>
                      <a:pt x="33742" y="1813"/>
                      <a:pt x="36676" y="7081"/>
                      <a:pt x="35228" y="12139"/>
                    </a:cubicBezTo>
                    <a:cubicBezTo>
                      <a:pt x="35124" y="12538"/>
                      <a:pt x="34981" y="12920"/>
                      <a:pt x="34819" y="13300"/>
                    </a:cubicBezTo>
                    <a:lnTo>
                      <a:pt x="18531" y="59496"/>
                    </a:lnTo>
                    <a:cubicBezTo>
                      <a:pt x="17198" y="63306"/>
                      <a:pt x="13616" y="65859"/>
                      <a:pt x="9577" y="65878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63" name="Grafik 74">
              <a:extLst>
                <a:ext uri="{FF2B5EF4-FFF2-40B4-BE49-F238E27FC236}">
                  <a16:creationId xmlns:a16="http://schemas.microsoft.com/office/drawing/2014/main" id="{BA50B9D0-A2AE-7F47-9E31-AADE68F7978C}"/>
                </a:ext>
              </a:extLst>
            </p:cNvPr>
            <p:cNvGrpSpPr/>
            <p:nvPr/>
          </p:nvGrpSpPr>
          <p:grpSpPr>
            <a:xfrm>
              <a:off x="6064864" y="4818656"/>
              <a:ext cx="1974532" cy="1946996"/>
              <a:chOff x="6064864" y="4818656"/>
              <a:chExt cx="1974532" cy="1946996"/>
            </a:xfrm>
          </p:grpSpPr>
          <p:sp>
            <p:nvSpPr>
              <p:cNvPr id="164" name="Freihandform 163">
                <a:extLst>
                  <a:ext uri="{FF2B5EF4-FFF2-40B4-BE49-F238E27FC236}">
                    <a16:creationId xmlns:a16="http://schemas.microsoft.com/office/drawing/2014/main" id="{835A14F5-5CE0-7942-8E91-B748203AD716}"/>
                  </a:ext>
                </a:extLst>
              </p:cNvPr>
              <p:cNvSpPr/>
              <p:nvPr/>
            </p:nvSpPr>
            <p:spPr>
              <a:xfrm>
                <a:off x="6244029" y="4859423"/>
                <a:ext cx="1018698" cy="463484"/>
              </a:xfrm>
              <a:custGeom>
                <a:avLst/>
                <a:gdLst>
                  <a:gd name="connsiteX0" fmla="*/ 0 w 1018698"/>
                  <a:gd name="connsiteY0" fmla="*/ 0 h 463484"/>
                  <a:gd name="connsiteX1" fmla="*/ 1018699 w 1018698"/>
                  <a:gd name="connsiteY1" fmla="*/ 0 h 463484"/>
                  <a:gd name="connsiteX2" fmla="*/ 1018699 w 1018698"/>
                  <a:gd name="connsiteY2" fmla="*/ 463484 h 463484"/>
                  <a:gd name="connsiteX3" fmla="*/ 0 w 1018698"/>
                  <a:gd name="connsiteY3" fmla="*/ 463484 h 463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8698" h="463484">
                    <a:moveTo>
                      <a:pt x="0" y="0"/>
                    </a:moveTo>
                    <a:lnTo>
                      <a:pt x="1018699" y="0"/>
                    </a:lnTo>
                    <a:lnTo>
                      <a:pt x="1018699" y="463484"/>
                    </a:lnTo>
                    <a:lnTo>
                      <a:pt x="0" y="463484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65" name="Freihandform 164">
                <a:extLst>
                  <a:ext uri="{FF2B5EF4-FFF2-40B4-BE49-F238E27FC236}">
                    <a16:creationId xmlns:a16="http://schemas.microsoft.com/office/drawing/2014/main" id="{B9D33447-1332-DC42-9148-8349062AD0A8}"/>
                  </a:ext>
                </a:extLst>
              </p:cNvPr>
              <p:cNvSpPr/>
              <p:nvPr/>
            </p:nvSpPr>
            <p:spPr>
              <a:xfrm>
                <a:off x="6244029" y="4859423"/>
                <a:ext cx="1018698" cy="463484"/>
              </a:xfrm>
              <a:custGeom>
                <a:avLst/>
                <a:gdLst>
                  <a:gd name="connsiteX0" fmla="*/ 0 w 1018698"/>
                  <a:gd name="connsiteY0" fmla="*/ 0 h 463484"/>
                  <a:gd name="connsiteX1" fmla="*/ 1018699 w 1018698"/>
                  <a:gd name="connsiteY1" fmla="*/ 0 h 463484"/>
                  <a:gd name="connsiteX2" fmla="*/ 1018699 w 1018698"/>
                  <a:gd name="connsiteY2" fmla="*/ 463484 h 463484"/>
                  <a:gd name="connsiteX3" fmla="*/ 0 w 1018698"/>
                  <a:gd name="connsiteY3" fmla="*/ 463484 h 463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8698" h="463484">
                    <a:moveTo>
                      <a:pt x="0" y="0"/>
                    </a:moveTo>
                    <a:lnTo>
                      <a:pt x="1018699" y="0"/>
                    </a:lnTo>
                    <a:lnTo>
                      <a:pt x="1018699" y="463484"/>
                    </a:lnTo>
                    <a:lnTo>
                      <a:pt x="0" y="463484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66" name="Freihandform 165">
                <a:extLst>
                  <a:ext uri="{FF2B5EF4-FFF2-40B4-BE49-F238E27FC236}">
                    <a16:creationId xmlns:a16="http://schemas.microsoft.com/office/drawing/2014/main" id="{E4F3365A-2983-5B42-A330-68452C06AEE7}"/>
                  </a:ext>
                </a:extLst>
              </p:cNvPr>
              <p:cNvSpPr/>
              <p:nvPr/>
            </p:nvSpPr>
            <p:spPr>
              <a:xfrm>
                <a:off x="6799242" y="4859423"/>
                <a:ext cx="463486" cy="463484"/>
              </a:xfrm>
              <a:custGeom>
                <a:avLst/>
                <a:gdLst>
                  <a:gd name="connsiteX0" fmla="*/ 0 w 463486"/>
                  <a:gd name="connsiteY0" fmla="*/ 0 h 463484"/>
                  <a:gd name="connsiteX1" fmla="*/ 463486 w 463486"/>
                  <a:gd name="connsiteY1" fmla="*/ 0 h 463484"/>
                  <a:gd name="connsiteX2" fmla="*/ 463486 w 463486"/>
                  <a:gd name="connsiteY2" fmla="*/ 463484 h 463484"/>
                  <a:gd name="connsiteX3" fmla="*/ 0 w 463486"/>
                  <a:gd name="connsiteY3" fmla="*/ 463484 h 463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3486" h="463484">
                    <a:moveTo>
                      <a:pt x="0" y="0"/>
                    </a:moveTo>
                    <a:lnTo>
                      <a:pt x="463486" y="0"/>
                    </a:lnTo>
                    <a:lnTo>
                      <a:pt x="463486" y="463484"/>
                    </a:lnTo>
                    <a:lnTo>
                      <a:pt x="0" y="463484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67" name="Freihandform 166">
                <a:extLst>
                  <a:ext uri="{FF2B5EF4-FFF2-40B4-BE49-F238E27FC236}">
                    <a16:creationId xmlns:a16="http://schemas.microsoft.com/office/drawing/2014/main" id="{7836CAA1-0355-4549-9FDC-782BC836833A}"/>
                  </a:ext>
                </a:extLst>
              </p:cNvPr>
              <p:cNvSpPr/>
              <p:nvPr/>
            </p:nvSpPr>
            <p:spPr>
              <a:xfrm>
                <a:off x="6244029" y="4944290"/>
                <a:ext cx="751141" cy="146874"/>
              </a:xfrm>
              <a:custGeom>
                <a:avLst/>
                <a:gdLst>
                  <a:gd name="connsiteX0" fmla="*/ 0 w 751141"/>
                  <a:gd name="connsiteY0" fmla="*/ 0 h 146874"/>
                  <a:gd name="connsiteX1" fmla="*/ 751141 w 751141"/>
                  <a:gd name="connsiteY1" fmla="*/ 0 h 146874"/>
                  <a:gd name="connsiteX2" fmla="*/ 751141 w 751141"/>
                  <a:gd name="connsiteY2" fmla="*/ 146875 h 146874"/>
                  <a:gd name="connsiteX3" fmla="*/ 0 w 751141"/>
                  <a:gd name="connsiteY3" fmla="*/ 146875 h 146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1141" h="146874">
                    <a:moveTo>
                      <a:pt x="0" y="0"/>
                    </a:moveTo>
                    <a:lnTo>
                      <a:pt x="751141" y="0"/>
                    </a:lnTo>
                    <a:lnTo>
                      <a:pt x="751141" y="146875"/>
                    </a:lnTo>
                    <a:lnTo>
                      <a:pt x="0" y="146875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68" name="Freihandform 167">
                <a:extLst>
                  <a:ext uri="{FF2B5EF4-FFF2-40B4-BE49-F238E27FC236}">
                    <a16:creationId xmlns:a16="http://schemas.microsoft.com/office/drawing/2014/main" id="{BD2D4ACB-204A-2042-8E95-BD54B7D6A4A5}"/>
                  </a:ext>
                </a:extLst>
              </p:cNvPr>
              <p:cNvSpPr/>
              <p:nvPr/>
            </p:nvSpPr>
            <p:spPr>
              <a:xfrm>
                <a:off x="7082420" y="4944290"/>
                <a:ext cx="130016" cy="356709"/>
              </a:xfrm>
              <a:custGeom>
                <a:avLst/>
                <a:gdLst>
                  <a:gd name="connsiteX0" fmla="*/ 0 w 130016"/>
                  <a:gd name="connsiteY0" fmla="*/ 0 h 356709"/>
                  <a:gd name="connsiteX1" fmla="*/ 130016 w 130016"/>
                  <a:gd name="connsiteY1" fmla="*/ 0 h 356709"/>
                  <a:gd name="connsiteX2" fmla="*/ 130016 w 130016"/>
                  <a:gd name="connsiteY2" fmla="*/ 356710 h 356709"/>
                  <a:gd name="connsiteX3" fmla="*/ 0 w 130016"/>
                  <a:gd name="connsiteY3" fmla="*/ 356710 h 356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016" h="356709">
                    <a:moveTo>
                      <a:pt x="0" y="0"/>
                    </a:moveTo>
                    <a:lnTo>
                      <a:pt x="130016" y="0"/>
                    </a:lnTo>
                    <a:lnTo>
                      <a:pt x="130016" y="356710"/>
                    </a:lnTo>
                    <a:lnTo>
                      <a:pt x="0" y="35671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69" name="Freihandform 168">
                <a:extLst>
                  <a:ext uri="{FF2B5EF4-FFF2-40B4-BE49-F238E27FC236}">
                    <a16:creationId xmlns:a16="http://schemas.microsoft.com/office/drawing/2014/main" id="{0EAD766A-5ACD-0E4C-9AAE-5A9C3DE7EE10}"/>
                  </a:ext>
                </a:extLst>
              </p:cNvPr>
              <p:cNvSpPr/>
              <p:nvPr/>
            </p:nvSpPr>
            <p:spPr>
              <a:xfrm>
                <a:off x="7082420" y="4956863"/>
                <a:ext cx="116776" cy="344136"/>
              </a:xfrm>
              <a:custGeom>
                <a:avLst/>
                <a:gdLst>
                  <a:gd name="connsiteX0" fmla="*/ 0 w 116776"/>
                  <a:gd name="connsiteY0" fmla="*/ 0 h 344136"/>
                  <a:gd name="connsiteX1" fmla="*/ 116777 w 116776"/>
                  <a:gd name="connsiteY1" fmla="*/ 0 h 344136"/>
                  <a:gd name="connsiteX2" fmla="*/ 116777 w 116776"/>
                  <a:gd name="connsiteY2" fmla="*/ 344136 h 344136"/>
                  <a:gd name="connsiteX3" fmla="*/ 0 w 116776"/>
                  <a:gd name="connsiteY3" fmla="*/ 344136 h 34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776" h="344136">
                    <a:moveTo>
                      <a:pt x="0" y="0"/>
                    </a:moveTo>
                    <a:lnTo>
                      <a:pt x="116777" y="0"/>
                    </a:lnTo>
                    <a:lnTo>
                      <a:pt x="116777" y="344136"/>
                    </a:lnTo>
                    <a:lnTo>
                      <a:pt x="0" y="344136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70" name="Freihandform 169">
                <a:extLst>
                  <a:ext uri="{FF2B5EF4-FFF2-40B4-BE49-F238E27FC236}">
                    <a16:creationId xmlns:a16="http://schemas.microsoft.com/office/drawing/2014/main" id="{C3648680-DC51-9847-A452-8D28F3E4D492}"/>
                  </a:ext>
                </a:extLst>
              </p:cNvPr>
              <p:cNvSpPr/>
              <p:nvPr/>
            </p:nvSpPr>
            <p:spPr>
              <a:xfrm>
                <a:off x="6455961" y="4956863"/>
                <a:ext cx="64960" cy="134301"/>
              </a:xfrm>
              <a:custGeom>
                <a:avLst/>
                <a:gdLst>
                  <a:gd name="connsiteX0" fmla="*/ 0 w 64960"/>
                  <a:gd name="connsiteY0" fmla="*/ 0 h 134301"/>
                  <a:gd name="connsiteX1" fmla="*/ 64960 w 64960"/>
                  <a:gd name="connsiteY1" fmla="*/ 0 h 134301"/>
                  <a:gd name="connsiteX2" fmla="*/ 64960 w 64960"/>
                  <a:gd name="connsiteY2" fmla="*/ 134302 h 134301"/>
                  <a:gd name="connsiteX3" fmla="*/ 0 w 64960"/>
                  <a:gd name="connsiteY3" fmla="*/ 134302 h 134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960" h="134301">
                    <a:moveTo>
                      <a:pt x="0" y="0"/>
                    </a:moveTo>
                    <a:lnTo>
                      <a:pt x="64960" y="0"/>
                    </a:lnTo>
                    <a:lnTo>
                      <a:pt x="64960" y="134302"/>
                    </a:lnTo>
                    <a:lnTo>
                      <a:pt x="0" y="134302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71" name="Freihandform 170">
                <a:extLst>
                  <a:ext uri="{FF2B5EF4-FFF2-40B4-BE49-F238E27FC236}">
                    <a16:creationId xmlns:a16="http://schemas.microsoft.com/office/drawing/2014/main" id="{812DD5A2-28DE-204F-8591-9DAA5A3BEF1E}"/>
                  </a:ext>
                </a:extLst>
              </p:cNvPr>
              <p:cNvSpPr/>
              <p:nvPr/>
            </p:nvSpPr>
            <p:spPr>
              <a:xfrm>
                <a:off x="6527493" y="4956863"/>
                <a:ext cx="64960" cy="134301"/>
              </a:xfrm>
              <a:custGeom>
                <a:avLst/>
                <a:gdLst>
                  <a:gd name="connsiteX0" fmla="*/ 0 w 64960"/>
                  <a:gd name="connsiteY0" fmla="*/ 0 h 134301"/>
                  <a:gd name="connsiteX1" fmla="*/ 64961 w 64960"/>
                  <a:gd name="connsiteY1" fmla="*/ 0 h 134301"/>
                  <a:gd name="connsiteX2" fmla="*/ 64961 w 64960"/>
                  <a:gd name="connsiteY2" fmla="*/ 134302 h 134301"/>
                  <a:gd name="connsiteX3" fmla="*/ 0 w 64960"/>
                  <a:gd name="connsiteY3" fmla="*/ 134302 h 134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960" h="134301">
                    <a:moveTo>
                      <a:pt x="0" y="0"/>
                    </a:moveTo>
                    <a:lnTo>
                      <a:pt x="64961" y="0"/>
                    </a:lnTo>
                    <a:lnTo>
                      <a:pt x="64961" y="134302"/>
                    </a:lnTo>
                    <a:lnTo>
                      <a:pt x="0" y="134302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72" name="Freihandform 171">
                <a:extLst>
                  <a:ext uri="{FF2B5EF4-FFF2-40B4-BE49-F238E27FC236}">
                    <a16:creationId xmlns:a16="http://schemas.microsoft.com/office/drawing/2014/main" id="{521125D1-E020-F046-ACE9-1F3589945B11}"/>
                  </a:ext>
                </a:extLst>
              </p:cNvPr>
              <p:cNvSpPr/>
              <p:nvPr/>
            </p:nvSpPr>
            <p:spPr>
              <a:xfrm>
                <a:off x="6384333" y="4956863"/>
                <a:ext cx="64960" cy="134301"/>
              </a:xfrm>
              <a:custGeom>
                <a:avLst/>
                <a:gdLst>
                  <a:gd name="connsiteX0" fmla="*/ 0 w 64960"/>
                  <a:gd name="connsiteY0" fmla="*/ 0 h 134301"/>
                  <a:gd name="connsiteX1" fmla="*/ 64961 w 64960"/>
                  <a:gd name="connsiteY1" fmla="*/ 0 h 134301"/>
                  <a:gd name="connsiteX2" fmla="*/ 64961 w 64960"/>
                  <a:gd name="connsiteY2" fmla="*/ 134302 h 134301"/>
                  <a:gd name="connsiteX3" fmla="*/ 0 w 64960"/>
                  <a:gd name="connsiteY3" fmla="*/ 134302 h 134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960" h="134301">
                    <a:moveTo>
                      <a:pt x="0" y="0"/>
                    </a:moveTo>
                    <a:lnTo>
                      <a:pt x="64961" y="0"/>
                    </a:lnTo>
                    <a:lnTo>
                      <a:pt x="64961" y="134302"/>
                    </a:lnTo>
                    <a:lnTo>
                      <a:pt x="0" y="134302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73" name="Freihandform 172">
                <a:extLst>
                  <a:ext uri="{FF2B5EF4-FFF2-40B4-BE49-F238E27FC236}">
                    <a16:creationId xmlns:a16="http://schemas.microsoft.com/office/drawing/2014/main" id="{ED0F8295-193F-F441-A240-F04C4C66BBB8}"/>
                  </a:ext>
                </a:extLst>
              </p:cNvPr>
              <p:cNvSpPr/>
              <p:nvPr/>
            </p:nvSpPr>
            <p:spPr>
              <a:xfrm>
                <a:off x="6312800" y="4956863"/>
                <a:ext cx="64960" cy="134301"/>
              </a:xfrm>
              <a:custGeom>
                <a:avLst/>
                <a:gdLst>
                  <a:gd name="connsiteX0" fmla="*/ 0 w 64960"/>
                  <a:gd name="connsiteY0" fmla="*/ 0 h 134301"/>
                  <a:gd name="connsiteX1" fmla="*/ 64960 w 64960"/>
                  <a:gd name="connsiteY1" fmla="*/ 0 h 134301"/>
                  <a:gd name="connsiteX2" fmla="*/ 64960 w 64960"/>
                  <a:gd name="connsiteY2" fmla="*/ 134302 h 134301"/>
                  <a:gd name="connsiteX3" fmla="*/ 0 w 64960"/>
                  <a:gd name="connsiteY3" fmla="*/ 134302 h 134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960" h="134301">
                    <a:moveTo>
                      <a:pt x="0" y="0"/>
                    </a:moveTo>
                    <a:lnTo>
                      <a:pt x="64960" y="0"/>
                    </a:lnTo>
                    <a:lnTo>
                      <a:pt x="64960" y="134302"/>
                    </a:lnTo>
                    <a:lnTo>
                      <a:pt x="0" y="134302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74" name="Freihandform 173">
                <a:extLst>
                  <a:ext uri="{FF2B5EF4-FFF2-40B4-BE49-F238E27FC236}">
                    <a16:creationId xmlns:a16="http://schemas.microsoft.com/office/drawing/2014/main" id="{08411D05-7679-1D4C-B82E-CBDD35797CFE}"/>
                  </a:ext>
                </a:extLst>
              </p:cNvPr>
              <p:cNvSpPr/>
              <p:nvPr/>
            </p:nvSpPr>
            <p:spPr>
              <a:xfrm>
                <a:off x="6599026" y="4956863"/>
                <a:ext cx="64960" cy="134301"/>
              </a:xfrm>
              <a:custGeom>
                <a:avLst/>
                <a:gdLst>
                  <a:gd name="connsiteX0" fmla="*/ 0 w 64960"/>
                  <a:gd name="connsiteY0" fmla="*/ 0 h 134301"/>
                  <a:gd name="connsiteX1" fmla="*/ 64961 w 64960"/>
                  <a:gd name="connsiteY1" fmla="*/ 0 h 134301"/>
                  <a:gd name="connsiteX2" fmla="*/ 64961 w 64960"/>
                  <a:gd name="connsiteY2" fmla="*/ 134302 h 134301"/>
                  <a:gd name="connsiteX3" fmla="*/ 0 w 64960"/>
                  <a:gd name="connsiteY3" fmla="*/ 134302 h 134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960" h="134301">
                    <a:moveTo>
                      <a:pt x="0" y="0"/>
                    </a:moveTo>
                    <a:lnTo>
                      <a:pt x="64961" y="0"/>
                    </a:lnTo>
                    <a:lnTo>
                      <a:pt x="64961" y="134302"/>
                    </a:lnTo>
                    <a:lnTo>
                      <a:pt x="0" y="134302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75" name="Freihandform 174">
                <a:extLst>
                  <a:ext uri="{FF2B5EF4-FFF2-40B4-BE49-F238E27FC236}">
                    <a16:creationId xmlns:a16="http://schemas.microsoft.com/office/drawing/2014/main" id="{9FAFACE8-EE42-A24E-9C33-E474BB3B11D2}"/>
                  </a:ext>
                </a:extLst>
              </p:cNvPr>
              <p:cNvSpPr/>
              <p:nvPr/>
            </p:nvSpPr>
            <p:spPr>
              <a:xfrm>
                <a:off x="6924781" y="4956863"/>
                <a:ext cx="57816" cy="134301"/>
              </a:xfrm>
              <a:custGeom>
                <a:avLst/>
                <a:gdLst>
                  <a:gd name="connsiteX0" fmla="*/ 0 w 57816"/>
                  <a:gd name="connsiteY0" fmla="*/ 0 h 134301"/>
                  <a:gd name="connsiteX1" fmla="*/ 57817 w 57816"/>
                  <a:gd name="connsiteY1" fmla="*/ 0 h 134301"/>
                  <a:gd name="connsiteX2" fmla="*/ 57817 w 57816"/>
                  <a:gd name="connsiteY2" fmla="*/ 134302 h 134301"/>
                  <a:gd name="connsiteX3" fmla="*/ 0 w 57816"/>
                  <a:gd name="connsiteY3" fmla="*/ 134302 h 134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816" h="134301">
                    <a:moveTo>
                      <a:pt x="0" y="0"/>
                    </a:moveTo>
                    <a:lnTo>
                      <a:pt x="57817" y="0"/>
                    </a:lnTo>
                    <a:lnTo>
                      <a:pt x="57817" y="134302"/>
                    </a:lnTo>
                    <a:lnTo>
                      <a:pt x="0" y="134302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76" name="Freihandform 175">
                <a:extLst>
                  <a:ext uri="{FF2B5EF4-FFF2-40B4-BE49-F238E27FC236}">
                    <a16:creationId xmlns:a16="http://schemas.microsoft.com/office/drawing/2014/main" id="{F70EE70F-B54A-704B-994C-2E466A442222}"/>
                  </a:ext>
                </a:extLst>
              </p:cNvPr>
              <p:cNvSpPr/>
              <p:nvPr/>
            </p:nvSpPr>
            <p:spPr>
              <a:xfrm>
                <a:off x="6244029" y="4956863"/>
                <a:ext cx="62198" cy="134301"/>
              </a:xfrm>
              <a:custGeom>
                <a:avLst/>
                <a:gdLst>
                  <a:gd name="connsiteX0" fmla="*/ 0 w 62198"/>
                  <a:gd name="connsiteY0" fmla="*/ 0 h 134301"/>
                  <a:gd name="connsiteX1" fmla="*/ 62198 w 62198"/>
                  <a:gd name="connsiteY1" fmla="*/ 0 h 134301"/>
                  <a:gd name="connsiteX2" fmla="*/ 62198 w 62198"/>
                  <a:gd name="connsiteY2" fmla="*/ 134302 h 134301"/>
                  <a:gd name="connsiteX3" fmla="*/ 0 w 62198"/>
                  <a:gd name="connsiteY3" fmla="*/ 134302 h 134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198" h="134301">
                    <a:moveTo>
                      <a:pt x="0" y="0"/>
                    </a:moveTo>
                    <a:lnTo>
                      <a:pt x="62198" y="0"/>
                    </a:lnTo>
                    <a:lnTo>
                      <a:pt x="62198" y="134302"/>
                    </a:lnTo>
                    <a:lnTo>
                      <a:pt x="0" y="134302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77" name="Freihandform 176">
                <a:extLst>
                  <a:ext uri="{FF2B5EF4-FFF2-40B4-BE49-F238E27FC236}">
                    <a16:creationId xmlns:a16="http://schemas.microsoft.com/office/drawing/2014/main" id="{98BBDB7F-2A12-DD41-9C03-CB4CD7315E6B}"/>
                  </a:ext>
                </a:extLst>
              </p:cNvPr>
              <p:cNvSpPr/>
              <p:nvPr/>
            </p:nvSpPr>
            <p:spPr>
              <a:xfrm>
                <a:off x="6670559" y="4956863"/>
                <a:ext cx="64960" cy="134301"/>
              </a:xfrm>
              <a:custGeom>
                <a:avLst/>
                <a:gdLst>
                  <a:gd name="connsiteX0" fmla="*/ 0 w 64960"/>
                  <a:gd name="connsiteY0" fmla="*/ 0 h 134301"/>
                  <a:gd name="connsiteX1" fmla="*/ 64961 w 64960"/>
                  <a:gd name="connsiteY1" fmla="*/ 0 h 134301"/>
                  <a:gd name="connsiteX2" fmla="*/ 64961 w 64960"/>
                  <a:gd name="connsiteY2" fmla="*/ 134302 h 134301"/>
                  <a:gd name="connsiteX3" fmla="*/ 0 w 64960"/>
                  <a:gd name="connsiteY3" fmla="*/ 134302 h 134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960" h="134301">
                    <a:moveTo>
                      <a:pt x="0" y="0"/>
                    </a:moveTo>
                    <a:lnTo>
                      <a:pt x="64961" y="0"/>
                    </a:lnTo>
                    <a:lnTo>
                      <a:pt x="64961" y="134302"/>
                    </a:lnTo>
                    <a:lnTo>
                      <a:pt x="0" y="134302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78" name="Freihandform 177">
                <a:extLst>
                  <a:ext uri="{FF2B5EF4-FFF2-40B4-BE49-F238E27FC236}">
                    <a16:creationId xmlns:a16="http://schemas.microsoft.com/office/drawing/2014/main" id="{DAE1E64B-C7C4-B34B-B495-C2CF902863BE}"/>
                  </a:ext>
                </a:extLst>
              </p:cNvPr>
              <p:cNvSpPr/>
              <p:nvPr/>
            </p:nvSpPr>
            <p:spPr>
              <a:xfrm>
                <a:off x="6742187" y="4956863"/>
                <a:ext cx="112013" cy="134301"/>
              </a:xfrm>
              <a:custGeom>
                <a:avLst/>
                <a:gdLst>
                  <a:gd name="connsiteX0" fmla="*/ 0 w 112013"/>
                  <a:gd name="connsiteY0" fmla="*/ 0 h 134301"/>
                  <a:gd name="connsiteX1" fmla="*/ 112014 w 112013"/>
                  <a:gd name="connsiteY1" fmla="*/ 0 h 134301"/>
                  <a:gd name="connsiteX2" fmla="*/ 112014 w 112013"/>
                  <a:gd name="connsiteY2" fmla="*/ 134302 h 134301"/>
                  <a:gd name="connsiteX3" fmla="*/ 0 w 112013"/>
                  <a:gd name="connsiteY3" fmla="*/ 134302 h 134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013" h="134301">
                    <a:moveTo>
                      <a:pt x="0" y="0"/>
                    </a:moveTo>
                    <a:lnTo>
                      <a:pt x="112014" y="0"/>
                    </a:lnTo>
                    <a:lnTo>
                      <a:pt x="112014" y="134302"/>
                    </a:lnTo>
                    <a:lnTo>
                      <a:pt x="0" y="134302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79" name="Freihandform 178">
                <a:extLst>
                  <a:ext uri="{FF2B5EF4-FFF2-40B4-BE49-F238E27FC236}">
                    <a16:creationId xmlns:a16="http://schemas.microsoft.com/office/drawing/2014/main" id="{9ED71CB5-2422-D144-A26A-DB4084126E4C}"/>
                  </a:ext>
                </a:extLst>
              </p:cNvPr>
              <p:cNvSpPr/>
              <p:nvPr/>
            </p:nvSpPr>
            <p:spPr>
              <a:xfrm>
                <a:off x="6860773" y="4956863"/>
                <a:ext cx="57435" cy="134301"/>
              </a:xfrm>
              <a:custGeom>
                <a:avLst/>
                <a:gdLst>
                  <a:gd name="connsiteX0" fmla="*/ 0 w 57435"/>
                  <a:gd name="connsiteY0" fmla="*/ 0 h 134301"/>
                  <a:gd name="connsiteX1" fmla="*/ 57436 w 57435"/>
                  <a:gd name="connsiteY1" fmla="*/ 0 h 134301"/>
                  <a:gd name="connsiteX2" fmla="*/ 57436 w 57435"/>
                  <a:gd name="connsiteY2" fmla="*/ 134302 h 134301"/>
                  <a:gd name="connsiteX3" fmla="*/ 0 w 57435"/>
                  <a:gd name="connsiteY3" fmla="*/ 134302 h 134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435" h="134301">
                    <a:moveTo>
                      <a:pt x="0" y="0"/>
                    </a:moveTo>
                    <a:lnTo>
                      <a:pt x="57436" y="0"/>
                    </a:lnTo>
                    <a:lnTo>
                      <a:pt x="57436" y="134302"/>
                    </a:lnTo>
                    <a:lnTo>
                      <a:pt x="0" y="134302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80" name="Freihandform 179">
                <a:extLst>
                  <a:ext uri="{FF2B5EF4-FFF2-40B4-BE49-F238E27FC236}">
                    <a16:creationId xmlns:a16="http://schemas.microsoft.com/office/drawing/2014/main" id="{39EB7D47-7343-F04F-9A6D-0B31F846EC81}"/>
                  </a:ext>
                </a:extLst>
              </p:cNvPr>
              <p:cNvSpPr/>
              <p:nvPr/>
            </p:nvSpPr>
            <p:spPr>
              <a:xfrm>
                <a:off x="6207739" y="4818656"/>
                <a:ext cx="1108329" cy="62197"/>
              </a:xfrm>
              <a:custGeom>
                <a:avLst/>
                <a:gdLst>
                  <a:gd name="connsiteX0" fmla="*/ 0 w 1108329"/>
                  <a:gd name="connsiteY0" fmla="*/ 0 h 62197"/>
                  <a:gd name="connsiteX1" fmla="*/ 1108329 w 1108329"/>
                  <a:gd name="connsiteY1" fmla="*/ 0 h 62197"/>
                  <a:gd name="connsiteX2" fmla="*/ 1108329 w 1108329"/>
                  <a:gd name="connsiteY2" fmla="*/ 62198 h 62197"/>
                  <a:gd name="connsiteX3" fmla="*/ 0 w 1108329"/>
                  <a:gd name="connsiteY3" fmla="*/ 62198 h 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8329" h="62197">
                    <a:moveTo>
                      <a:pt x="0" y="0"/>
                    </a:moveTo>
                    <a:lnTo>
                      <a:pt x="1108329" y="0"/>
                    </a:lnTo>
                    <a:lnTo>
                      <a:pt x="1108329" y="62198"/>
                    </a:lnTo>
                    <a:lnTo>
                      <a:pt x="0" y="62198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81" name="Freihandform 180">
                <a:extLst>
                  <a:ext uri="{FF2B5EF4-FFF2-40B4-BE49-F238E27FC236}">
                    <a16:creationId xmlns:a16="http://schemas.microsoft.com/office/drawing/2014/main" id="{6FB9A0F2-099C-7244-A0E4-EE2018D6A94E}"/>
                  </a:ext>
                </a:extLst>
              </p:cNvPr>
              <p:cNvSpPr/>
              <p:nvPr/>
            </p:nvSpPr>
            <p:spPr>
              <a:xfrm>
                <a:off x="6829531" y="4818656"/>
                <a:ext cx="486536" cy="62197"/>
              </a:xfrm>
              <a:custGeom>
                <a:avLst/>
                <a:gdLst>
                  <a:gd name="connsiteX0" fmla="*/ 0 w 486536"/>
                  <a:gd name="connsiteY0" fmla="*/ 0 h 62197"/>
                  <a:gd name="connsiteX1" fmla="*/ 486537 w 486536"/>
                  <a:gd name="connsiteY1" fmla="*/ 0 h 62197"/>
                  <a:gd name="connsiteX2" fmla="*/ 486537 w 486536"/>
                  <a:gd name="connsiteY2" fmla="*/ 62198 h 62197"/>
                  <a:gd name="connsiteX3" fmla="*/ 0 w 486536"/>
                  <a:gd name="connsiteY3" fmla="*/ 62198 h 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6536" h="62197">
                    <a:moveTo>
                      <a:pt x="0" y="0"/>
                    </a:moveTo>
                    <a:lnTo>
                      <a:pt x="486537" y="0"/>
                    </a:lnTo>
                    <a:lnTo>
                      <a:pt x="486537" y="62198"/>
                    </a:lnTo>
                    <a:lnTo>
                      <a:pt x="0" y="62198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82" name="Freihandform 181">
                <a:extLst>
                  <a:ext uri="{FF2B5EF4-FFF2-40B4-BE49-F238E27FC236}">
                    <a16:creationId xmlns:a16="http://schemas.microsoft.com/office/drawing/2014/main" id="{4BCC3441-8021-6544-8C5D-887A520B8F1F}"/>
                  </a:ext>
                </a:extLst>
              </p:cNvPr>
              <p:cNvSpPr/>
              <p:nvPr/>
            </p:nvSpPr>
            <p:spPr>
              <a:xfrm>
                <a:off x="7278254" y="5119359"/>
                <a:ext cx="502062" cy="168591"/>
              </a:xfrm>
              <a:custGeom>
                <a:avLst/>
                <a:gdLst>
                  <a:gd name="connsiteX0" fmla="*/ 19050 w 502062"/>
                  <a:gd name="connsiteY0" fmla="*/ 168591 h 168591"/>
                  <a:gd name="connsiteX1" fmla="*/ 0 w 502062"/>
                  <a:gd name="connsiteY1" fmla="*/ 168591 h 168591"/>
                  <a:gd name="connsiteX2" fmla="*/ 0 w 502062"/>
                  <a:gd name="connsiteY2" fmla="*/ 44767 h 168591"/>
                  <a:gd name="connsiteX3" fmla="*/ 44672 w 502062"/>
                  <a:gd name="connsiteY3" fmla="*/ 0 h 168591"/>
                  <a:gd name="connsiteX4" fmla="*/ 457295 w 502062"/>
                  <a:gd name="connsiteY4" fmla="*/ 0 h 168591"/>
                  <a:gd name="connsiteX5" fmla="*/ 502063 w 502062"/>
                  <a:gd name="connsiteY5" fmla="*/ 44767 h 168591"/>
                  <a:gd name="connsiteX6" fmla="*/ 502063 w 502062"/>
                  <a:gd name="connsiteY6" fmla="*/ 156018 h 168591"/>
                  <a:gd name="connsiteX7" fmla="*/ 483013 w 502062"/>
                  <a:gd name="connsiteY7" fmla="*/ 156018 h 168591"/>
                  <a:gd name="connsiteX8" fmla="*/ 483013 w 502062"/>
                  <a:gd name="connsiteY8" fmla="*/ 44767 h 168591"/>
                  <a:gd name="connsiteX9" fmla="*/ 457295 w 502062"/>
                  <a:gd name="connsiteY9" fmla="*/ 19050 h 168591"/>
                  <a:gd name="connsiteX10" fmla="*/ 44672 w 502062"/>
                  <a:gd name="connsiteY10" fmla="*/ 19050 h 168591"/>
                  <a:gd name="connsiteX11" fmla="*/ 19050 w 502062"/>
                  <a:gd name="connsiteY11" fmla="*/ 44767 h 168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2062" h="168591">
                    <a:moveTo>
                      <a:pt x="19050" y="168591"/>
                    </a:moveTo>
                    <a:lnTo>
                      <a:pt x="0" y="168591"/>
                    </a:lnTo>
                    <a:lnTo>
                      <a:pt x="0" y="44767"/>
                    </a:lnTo>
                    <a:cubicBezTo>
                      <a:pt x="48" y="20098"/>
                      <a:pt x="20003" y="105"/>
                      <a:pt x="44672" y="0"/>
                    </a:cubicBezTo>
                    <a:lnTo>
                      <a:pt x="457295" y="0"/>
                    </a:lnTo>
                    <a:cubicBezTo>
                      <a:pt x="481994" y="57"/>
                      <a:pt x="502015" y="20069"/>
                      <a:pt x="502063" y="44767"/>
                    </a:cubicBezTo>
                    <a:lnTo>
                      <a:pt x="502063" y="156018"/>
                    </a:lnTo>
                    <a:lnTo>
                      <a:pt x="483013" y="156018"/>
                    </a:lnTo>
                    <a:lnTo>
                      <a:pt x="483013" y="44767"/>
                    </a:lnTo>
                    <a:cubicBezTo>
                      <a:pt x="483013" y="30565"/>
                      <a:pt x="471497" y="19050"/>
                      <a:pt x="457295" y="19050"/>
                    </a:cubicBezTo>
                    <a:lnTo>
                      <a:pt x="44672" y="19050"/>
                    </a:lnTo>
                    <a:cubicBezTo>
                      <a:pt x="30509" y="19107"/>
                      <a:pt x="19050" y="30603"/>
                      <a:pt x="19050" y="44767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83" name="Freihandform 182">
                <a:extLst>
                  <a:ext uri="{FF2B5EF4-FFF2-40B4-BE49-F238E27FC236}">
                    <a16:creationId xmlns:a16="http://schemas.microsoft.com/office/drawing/2014/main" id="{902FD7D7-A8AE-EB47-9B7F-0B2AA680F8CA}"/>
                  </a:ext>
                </a:extLst>
              </p:cNvPr>
              <p:cNvSpPr/>
              <p:nvPr/>
            </p:nvSpPr>
            <p:spPr>
              <a:xfrm>
                <a:off x="7331975" y="5128883"/>
                <a:ext cx="19050" cy="158971"/>
              </a:xfrm>
              <a:custGeom>
                <a:avLst/>
                <a:gdLst>
                  <a:gd name="connsiteX0" fmla="*/ 0 w 19050"/>
                  <a:gd name="connsiteY0" fmla="*/ 0 h 158971"/>
                  <a:gd name="connsiteX1" fmla="*/ 19050 w 19050"/>
                  <a:gd name="connsiteY1" fmla="*/ 0 h 158971"/>
                  <a:gd name="connsiteX2" fmla="*/ 19050 w 19050"/>
                  <a:gd name="connsiteY2" fmla="*/ 158972 h 158971"/>
                  <a:gd name="connsiteX3" fmla="*/ 0 w 19050"/>
                  <a:gd name="connsiteY3" fmla="*/ 158972 h 158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158971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158972"/>
                    </a:lnTo>
                    <a:lnTo>
                      <a:pt x="0" y="158972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84" name="Freihandform 183">
                <a:extLst>
                  <a:ext uri="{FF2B5EF4-FFF2-40B4-BE49-F238E27FC236}">
                    <a16:creationId xmlns:a16="http://schemas.microsoft.com/office/drawing/2014/main" id="{9F799576-71B1-8243-AAF7-C2D437E7DAB1}"/>
                  </a:ext>
                </a:extLst>
              </p:cNvPr>
              <p:cNvSpPr/>
              <p:nvPr/>
            </p:nvSpPr>
            <p:spPr>
              <a:xfrm>
                <a:off x="7385601" y="5128883"/>
                <a:ext cx="19050" cy="158971"/>
              </a:xfrm>
              <a:custGeom>
                <a:avLst/>
                <a:gdLst>
                  <a:gd name="connsiteX0" fmla="*/ 0 w 19050"/>
                  <a:gd name="connsiteY0" fmla="*/ 0 h 158971"/>
                  <a:gd name="connsiteX1" fmla="*/ 19050 w 19050"/>
                  <a:gd name="connsiteY1" fmla="*/ 0 h 158971"/>
                  <a:gd name="connsiteX2" fmla="*/ 19050 w 19050"/>
                  <a:gd name="connsiteY2" fmla="*/ 158972 h 158971"/>
                  <a:gd name="connsiteX3" fmla="*/ 0 w 19050"/>
                  <a:gd name="connsiteY3" fmla="*/ 158972 h 158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158971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158972"/>
                    </a:lnTo>
                    <a:lnTo>
                      <a:pt x="0" y="158972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85" name="Freihandform 184">
                <a:extLst>
                  <a:ext uri="{FF2B5EF4-FFF2-40B4-BE49-F238E27FC236}">
                    <a16:creationId xmlns:a16="http://schemas.microsoft.com/office/drawing/2014/main" id="{CE951A42-51A0-BF4E-954D-E0FB9D0735E8}"/>
                  </a:ext>
                </a:extLst>
              </p:cNvPr>
              <p:cNvSpPr/>
              <p:nvPr/>
            </p:nvSpPr>
            <p:spPr>
              <a:xfrm>
                <a:off x="7439226" y="5128883"/>
                <a:ext cx="19050" cy="158971"/>
              </a:xfrm>
              <a:custGeom>
                <a:avLst/>
                <a:gdLst>
                  <a:gd name="connsiteX0" fmla="*/ 0 w 19050"/>
                  <a:gd name="connsiteY0" fmla="*/ 0 h 158971"/>
                  <a:gd name="connsiteX1" fmla="*/ 19050 w 19050"/>
                  <a:gd name="connsiteY1" fmla="*/ 0 h 158971"/>
                  <a:gd name="connsiteX2" fmla="*/ 19050 w 19050"/>
                  <a:gd name="connsiteY2" fmla="*/ 158972 h 158971"/>
                  <a:gd name="connsiteX3" fmla="*/ 0 w 19050"/>
                  <a:gd name="connsiteY3" fmla="*/ 158972 h 158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158971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158972"/>
                    </a:lnTo>
                    <a:lnTo>
                      <a:pt x="0" y="158972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86" name="Freihandform 185">
                <a:extLst>
                  <a:ext uri="{FF2B5EF4-FFF2-40B4-BE49-F238E27FC236}">
                    <a16:creationId xmlns:a16="http://schemas.microsoft.com/office/drawing/2014/main" id="{B2B63DAB-658D-5340-86B6-BA4A7812E30D}"/>
                  </a:ext>
                </a:extLst>
              </p:cNvPr>
              <p:cNvSpPr/>
              <p:nvPr/>
            </p:nvSpPr>
            <p:spPr>
              <a:xfrm>
                <a:off x="7492947" y="5128883"/>
                <a:ext cx="19050" cy="158971"/>
              </a:xfrm>
              <a:custGeom>
                <a:avLst/>
                <a:gdLst>
                  <a:gd name="connsiteX0" fmla="*/ 0 w 19050"/>
                  <a:gd name="connsiteY0" fmla="*/ 0 h 158971"/>
                  <a:gd name="connsiteX1" fmla="*/ 19050 w 19050"/>
                  <a:gd name="connsiteY1" fmla="*/ 0 h 158971"/>
                  <a:gd name="connsiteX2" fmla="*/ 19050 w 19050"/>
                  <a:gd name="connsiteY2" fmla="*/ 158972 h 158971"/>
                  <a:gd name="connsiteX3" fmla="*/ 0 w 19050"/>
                  <a:gd name="connsiteY3" fmla="*/ 158972 h 158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158971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158972"/>
                    </a:lnTo>
                    <a:lnTo>
                      <a:pt x="0" y="158972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87" name="Freihandform 186">
                <a:extLst>
                  <a:ext uri="{FF2B5EF4-FFF2-40B4-BE49-F238E27FC236}">
                    <a16:creationId xmlns:a16="http://schemas.microsoft.com/office/drawing/2014/main" id="{B078A59A-ACEE-FD42-A1C6-0AD9527EDD7A}"/>
                  </a:ext>
                </a:extLst>
              </p:cNvPr>
              <p:cNvSpPr/>
              <p:nvPr/>
            </p:nvSpPr>
            <p:spPr>
              <a:xfrm>
                <a:off x="7546573" y="5128883"/>
                <a:ext cx="19050" cy="158971"/>
              </a:xfrm>
              <a:custGeom>
                <a:avLst/>
                <a:gdLst>
                  <a:gd name="connsiteX0" fmla="*/ 0 w 19050"/>
                  <a:gd name="connsiteY0" fmla="*/ 0 h 158971"/>
                  <a:gd name="connsiteX1" fmla="*/ 19050 w 19050"/>
                  <a:gd name="connsiteY1" fmla="*/ 0 h 158971"/>
                  <a:gd name="connsiteX2" fmla="*/ 19050 w 19050"/>
                  <a:gd name="connsiteY2" fmla="*/ 158972 h 158971"/>
                  <a:gd name="connsiteX3" fmla="*/ 0 w 19050"/>
                  <a:gd name="connsiteY3" fmla="*/ 158972 h 158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158971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158972"/>
                    </a:lnTo>
                    <a:lnTo>
                      <a:pt x="0" y="158972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88" name="Freihandform 187">
                <a:extLst>
                  <a:ext uri="{FF2B5EF4-FFF2-40B4-BE49-F238E27FC236}">
                    <a16:creationId xmlns:a16="http://schemas.microsoft.com/office/drawing/2014/main" id="{A513F863-F26B-8B4A-8912-9EC0A130628B}"/>
                  </a:ext>
                </a:extLst>
              </p:cNvPr>
              <p:cNvSpPr/>
              <p:nvPr/>
            </p:nvSpPr>
            <p:spPr>
              <a:xfrm>
                <a:off x="7600294" y="5128883"/>
                <a:ext cx="19050" cy="158971"/>
              </a:xfrm>
              <a:custGeom>
                <a:avLst/>
                <a:gdLst>
                  <a:gd name="connsiteX0" fmla="*/ 0 w 19050"/>
                  <a:gd name="connsiteY0" fmla="*/ 0 h 158971"/>
                  <a:gd name="connsiteX1" fmla="*/ 19050 w 19050"/>
                  <a:gd name="connsiteY1" fmla="*/ 0 h 158971"/>
                  <a:gd name="connsiteX2" fmla="*/ 19050 w 19050"/>
                  <a:gd name="connsiteY2" fmla="*/ 158972 h 158971"/>
                  <a:gd name="connsiteX3" fmla="*/ 0 w 19050"/>
                  <a:gd name="connsiteY3" fmla="*/ 158972 h 158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158971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158972"/>
                    </a:lnTo>
                    <a:lnTo>
                      <a:pt x="0" y="158972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89" name="Freihandform 188">
                <a:extLst>
                  <a:ext uri="{FF2B5EF4-FFF2-40B4-BE49-F238E27FC236}">
                    <a16:creationId xmlns:a16="http://schemas.microsoft.com/office/drawing/2014/main" id="{BD1ED822-0E94-B14F-8693-454038749E66}"/>
                  </a:ext>
                </a:extLst>
              </p:cNvPr>
              <p:cNvSpPr/>
              <p:nvPr/>
            </p:nvSpPr>
            <p:spPr>
              <a:xfrm>
                <a:off x="7653920" y="5128883"/>
                <a:ext cx="19050" cy="158971"/>
              </a:xfrm>
              <a:custGeom>
                <a:avLst/>
                <a:gdLst>
                  <a:gd name="connsiteX0" fmla="*/ 0 w 19050"/>
                  <a:gd name="connsiteY0" fmla="*/ 0 h 158971"/>
                  <a:gd name="connsiteX1" fmla="*/ 19050 w 19050"/>
                  <a:gd name="connsiteY1" fmla="*/ 0 h 158971"/>
                  <a:gd name="connsiteX2" fmla="*/ 19050 w 19050"/>
                  <a:gd name="connsiteY2" fmla="*/ 158972 h 158971"/>
                  <a:gd name="connsiteX3" fmla="*/ 0 w 19050"/>
                  <a:gd name="connsiteY3" fmla="*/ 158972 h 158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158971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158972"/>
                    </a:lnTo>
                    <a:lnTo>
                      <a:pt x="0" y="158972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90" name="Freihandform 189">
                <a:extLst>
                  <a:ext uri="{FF2B5EF4-FFF2-40B4-BE49-F238E27FC236}">
                    <a16:creationId xmlns:a16="http://schemas.microsoft.com/office/drawing/2014/main" id="{BC4B6499-D228-EF42-AC79-99FAF8C71124}"/>
                  </a:ext>
                </a:extLst>
              </p:cNvPr>
              <p:cNvSpPr/>
              <p:nvPr/>
            </p:nvSpPr>
            <p:spPr>
              <a:xfrm>
                <a:off x="7707546" y="5128883"/>
                <a:ext cx="19050" cy="158971"/>
              </a:xfrm>
              <a:custGeom>
                <a:avLst/>
                <a:gdLst>
                  <a:gd name="connsiteX0" fmla="*/ 0 w 19050"/>
                  <a:gd name="connsiteY0" fmla="*/ 0 h 158971"/>
                  <a:gd name="connsiteX1" fmla="*/ 19050 w 19050"/>
                  <a:gd name="connsiteY1" fmla="*/ 0 h 158971"/>
                  <a:gd name="connsiteX2" fmla="*/ 19050 w 19050"/>
                  <a:gd name="connsiteY2" fmla="*/ 158972 h 158971"/>
                  <a:gd name="connsiteX3" fmla="*/ 0 w 19050"/>
                  <a:gd name="connsiteY3" fmla="*/ 158972 h 158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158971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158972"/>
                    </a:lnTo>
                    <a:lnTo>
                      <a:pt x="0" y="158972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91" name="Freihandform 190">
                <a:extLst>
                  <a:ext uri="{FF2B5EF4-FFF2-40B4-BE49-F238E27FC236}">
                    <a16:creationId xmlns:a16="http://schemas.microsoft.com/office/drawing/2014/main" id="{BF29116D-187F-B242-BD3B-BC40F54D6CAA}"/>
                  </a:ext>
                </a:extLst>
              </p:cNvPr>
              <p:cNvSpPr/>
              <p:nvPr/>
            </p:nvSpPr>
            <p:spPr>
              <a:xfrm>
                <a:off x="6096963" y="5282140"/>
                <a:ext cx="1673828" cy="1146137"/>
              </a:xfrm>
              <a:custGeom>
                <a:avLst/>
                <a:gdLst>
                  <a:gd name="connsiteX0" fmla="*/ 0 w 1673828"/>
                  <a:gd name="connsiteY0" fmla="*/ 0 h 1146137"/>
                  <a:gd name="connsiteX1" fmla="*/ 1673828 w 1673828"/>
                  <a:gd name="connsiteY1" fmla="*/ 0 h 1146137"/>
                  <a:gd name="connsiteX2" fmla="*/ 1673828 w 1673828"/>
                  <a:gd name="connsiteY2" fmla="*/ 1146137 h 1146137"/>
                  <a:gd name="connsiteX3" fmla="*/ 0 w 1673828"/>
                  <a:gd name="connsiteY3" fmla="*/ 1146137 h 1146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73828" h="1146137">
                    <a:moveTo>
                      <a:pt x="0" y="0"/>
                    </a:moveTo>
                    <a:lnTo>
                      <a:pt x="1673828" y="0"/>
                    </a:lnTo>
                    <a:lnTo>
                      <a:pt x="1673828" y="1146137"/>
                    </a:lnTo>
                    <a:lnTo>
                      <a:pt x="0" y="1146137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92" name="Freihandform 191">
                <a:extLst>
                  <a:ext uri="{FF2B5EF4-FFF2-40B4-BE49-F238E27FC236}">
                    <a16:creationId xmlns:a16="http://schemas.microsoft.com/office/drawing/2014/main" id="{ED34D6E4-AE81-294A-A8B7-DB5A8E35C97C}"/>
                  </a:ext>
                </a:extLst>
              </p:cNvPr>
              <p:cNvSpPr/>
              <p:nvPr/>
            </p:nvSpPr>
            <p:spPr>
              <a:xfrm>
                <a:off x="6207739" y="5798392"/>
                <a:ext cx="136779" cy="261555"/>
              </a:xfrm>
              <a:custGeom>
                <a:avLst/>
                <a:gdLst>
                  <a:gd name="connsiteX0" fmla="*/ 0 w 136779"/>
                  <a:gd name="connsiteY0" fmla="*/ 0 h 261555"/>
                  <a:gd name="connsiteX1" fmla="*/ 136779 w 136779"/>
                  <a:gd name="connsiteY1" fmla="*/ 0 h 261555"/>
                  <a:gd name="connsiteX2" fmla="*/ 136779 w 136779"/>
                  <a:gd name="connsiteY2" fmla="*/ 261555 h 261555"/>
                  <a:gd name="connsiteX3" fmla="*/ 0 w 136779"/>
                  <a:gd name="connsiteY3" fmla="*/ 261555 h 261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79" h="261555">
                    <a:moveTo>
                      <a:pt x="0" y="0"/>
                    </a:moveTo>
                    <a:lnTo>
                      <a:pt x="136779" y="0"/>
                    </a:lnTo>
                    <a:lnTo>
                      <a:pt x="136779" y="261555"/>
                    </a:lnTo>
                    <a:lnTo>
                      <a:pt x="0" y="261555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93" name="Freihandform 192">
                <a:extLst>
                  <a:ext uri="{FF2B5EF4-FFF2-40B4-BE49-F238E27FC236}">
                    <a16:creationId xmlns:a16="http://schemas.microsoft.com/office/drawing/2014/main" id="{B47801D6-1A9F-9E44-9544-F8DAF85C1FC3}"/>
                  </a:ext>
                </a:extLst>
              </p:cNvPr>
              <p:cNvSpPr/>
              <p:nvPr/>
            </p:nvSpPr>
            <p:spPr>
              <a:xfrm>
                <a:off x="6207739" y="5798392"/>
                <a:ext cx="136779" cy="261555"/>
              </a:xfrm>
              <a:custGeom>
                <a:avLst/>
                <a:gdLst>
                  <a:gd name="connsiteX0" fmla="*/ 0 w 136779"/>
                  <a:gd name="connsiteY0" fmla="*/ 0 h 261555"/>
                  <a:gd name="connsiteX1" fmla="*/ 136779 w 136779"/>
                  <a:gd name="connsiteY1" fmla="*/ 0 h 261555"/>
                  <a:gd name="connsiteX2" fmla="*/ 136779 w 136779"/>
                  <a:gd name="connsiteY2" fmla="*/ 261555 h 261555"/>
                  <a:gd name="connsiteX3" fmla="*/ 0 w 136779"/>
                  <a:gd name="connsiteY3" fmla="*/ 261555 h 261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79" h="261555">
                    <a:moveTo>
                      <a:pt x="0" y="0"/>
                    </a:moveTo>
                    <a:lnTo>
                      <a:pt x="136779" y="0"/>
                    </a:lnTo>
                    <a:lnTo>
                      <a:pt x="136779" y="261555"/>
                    </a:lnTo>
                    <a:lnTo>
                      <a:pt x="0" y="261555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94" name="Freihandform 193">
                <a:extLst>
                  <a:ext uri="{FF2B5EF4-FFF2-40B4-BE49-F238E27FC236}">
                    <a16:creationId xmlns:a16="http://schemas.microsoft.com/office/drawing/2014/main" id="{08B57DF7-AB45-A242-AC20-7339FCB315F0}"/>
                  </a:ext>
                </a:extLst>
              </p:cNvPr>
              <p:cNvSpPr/>
              <p:nvPr/>
            </p:nvSpPr>
            <p:spPr>
              <a:xfrm>
                <a:off x="6415003" y="5798392"/>
                <a:ext cx="136779" cy="261555"/>
              </a:xfrm>
              <a:custGeom>
                <a:avLst/>
                <a:gdLst>
                  <a:gd name="connsiteX0" fmla="*/ 0 w 136779"/>
                  <a:gd name="connsiteY0" fmla="*/ 0 h 261555"/>
                  <a:gd name="connsiteX1" fmla="*/ 136779 w 136779"/>
                  <a:gd name="connsiteY1" fmla="*/ 0 h 261555"/>
                  <a:gd name="connsiteX2" fmla="*/ 136779 w 136779"/>
                  <a:gd name="connsiteY2" fmla="*/ 261555 h 261555"/>
                  <a:gd name="connsiteX3" fmla="*/ 0 w 136779"/>
                  <a:gd name="connsiteY3" fmla="*/ 261555 h 261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79" h="261555">
                    <a:moveTo>
                      <a:pt x="0" y="0"/>
                    </a:moveTo>
                    <a:lnTo>
                      <a:pt x="136779" y="0"/>
                    </a:lnTo>
                    <a:lnTo>
                      <a:pt x="136779" y="261555"/>
                    </a:lnTo>
                    <a:lnTo>
                      <a:pt x="0" y="261555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95" name="Freihandform 194">
                <a:extLst>
                  <a:ext uri="{FF2B5EF4-FFF2-40B4-BE49-F238E27FC236}">
                    <a16:creationId xmlns:a16="http://schemas.microsoft.com/office/drawing/2014/main" id="{D1220ED9-E981-EE4B-B8CB-13A7555C421F}"/>
                  </a:ext>
                </a:extLst>
              </p:cNvPr>
              <p:cNvSpPr/>
              <p:nvPr/>
            </p:nvSpPr>
            <p:spPr>
              <a:xfrm>
                <a:off x="6415003" y="5798392"/>
                <a:ext cx="136779" cy="261555"/>
              </a:xfrm>
              <a:custGeom>
                <a:avLst/>
                <a:gdLst>
                  <a:gd name="connsiteX0" fmla="*/ 0 w 136779"/>
                  <a:gd name="connsiteY0" fmla="*/ 0 h 261555"/>
                  <a:gd name="connsiteX1" fmla="*/ 136779 w 136779"/>
                  <a:gd name="connsiteY1" fmla="*/ 0 h 261555"/>
                  <a:gd name="connsiteX2" fmla="*/ 136779 w 136779"/>
                  <a:gd name="connsiteY2" fmla="*/ 261555 h 261555"/>
                  <a:gd name="connsiteX3" fmla="*/ 0 w 136779"/>
                  <a:gd name="connsiteY3" fmla="*/ 261555 h 261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79" h="261555">
                    <a:moveTo>
                      <a:pt x="0" y="0"/>
                    </a:moveTo>
                    <a:lnTo>
                      <a:pt x="136779" y="0"/>
                    </a:lnTo>
                    <a:lnTo>
                      <a:pt x="136779" y="261555"/>
                    </a:lnTo>
                    <a:lnTo>
                      <a:pt x="0" y="261555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96" name="Freihandform 195">
                <a:extLst>
                  <a:ext uri="{FF2B5EF4-FFF2-40B4-BE49-F238E27FC236}">
                    <a16:creationId xmlns:a16="http://schemas.microsoft.com/office/drawing/2014/main" id="{C0ADD99A-839D-1744-9443-C69FBDBBACD8}"/>
                  </a:ext>
                </a:extLst>
              </p:cNvPr>
              <p:cNvSpPr/>
              <p:nvPr/>
            </p:nvSpPr>
            <p:spPr>
              <a:xfrm>
                <a:off x="6622267" y="5798392"/>
                <a:ext cx="136779" cy="261555"/>
              </a:xfrm>
              <a:custGeom>
                <a:avLst/>
                <a:gdLst>
                  <a:gd name="connsiteX0" fmla="*/ 0 w 136779"/>
                  <a:gd name="connsiteY0" fmla="*/ 0 h 261555"/>
                  <a:gd name="connsiteX1" fmla="*/ 136779 w 136779"/>
                  <a:gd name="connsiteY1" fmla="*/ 0 h 261555"/>
                  <a:gd name="connsiteX2" fmla="*/ 136779 w 136779"/>
                  <a:gd name="connsiteY2" fmla="*/ 261555 h 261555"/>
                  <a:gd name="connsiteX3" fmla="*/ 0 w 136779"/>
                  <a:gd name="connsiteY3" fmla="*/ 261555 h 261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79" h="261555">
                    <a:moveTo>
                      <a:pt x="0" y="0"/>
                    </a:moveTo>
                    <a:lnTo>
                      <a:pt x="136779" y="0"/>
                    </a:lnTo>
                    <a:lnTo>
                      <a:pt x="136779" y="261555"/>
                    </a:lnTo>
                    <a:lnTo>
                      <a:pt x="0" y="261555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97" name="Freihandform 196">
                <a:extLst>
                  <a:ext uri="{FF2B5EF4-FFF2-40B4-BE49-F238E27FC236}">
                    <a16:creationId xmlns:a16="http://schemas.microsoft.com/office/drawing/2014/main" id="{57129EDD-15DF-CD46-8CA3-86D09D0FF74B}"/>
                  </a:ext>
                </a:extLst>
              </p:cNvPr>
              <p:cNvSpPr/>
              <p:nvPr/>
            </p:nvSpPr>
            <p:spPr>
              <a:xfrm>
                <a:off x="6622267" y="5798392"/>
                <a:ext cx="136779" cy="261555"/>
              </a:xfrm>
              <a:custGeom>
                <a:avLst/>
                <a:gdLst>
                  <a:gd name="connsiteX0" fmla="*/ 0 w 136779"/>
                  <a:gd name="connsiteY0" fmla="*/ 0 h 261555"/>
                  <a:gd name="connsiteX1" fmla="*/ 136779 w 136779"/>
                  <a:gd name="connsiteY1" fmla="*/ 0 h 261555"/>
                  <a:gd name="connsiteX2" fmla="*/ 136779 w 136779"/>
                  <a:gd name="connsiteY2" fmla="*/ 261555 h 261555"/>
                  <a:gd name="connsiteX3" fmla="*/ 0 w 136779"/>
                  <a:gd name="connsiteY3" fmla="*/ 261555 h 261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79" h="261555">
                    <a:moveTo>
                      <a:pt x="0" y="0"/>
                    </a:moveTo>
                    <a:lnTo>
                      <a:pt x="136779" y="0"/>
                    </a:lnTo>
                    <a:lnTo>
                      <a:pt x="136779" y="261555"/>
                    </a:lnTo>
                    <a:lnTo>
                      <a:pt x="0" y="261555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98" name="Freihandform 197">
                <a:extLst>
                  <a:ext uri="{FF2B5EF4-FFF2-40B4-BE49-F238E27FC236}">
                    <a16:creationId xmlns:a16="http://schemas.microsoft.com/office/drawing/2014/main" id="{F91A59F2-3689-4F40-93B7-C73193902660}"/>
                  </a:ext>
                </a:extLst>
              </p:cNvPr>
              <p:cNvSpPr/>
              <p:nvPr/>
            </p:nvSpPr>
            <p:spPr>
              <a:xfrm>
                <a:off x="6829531" y="5798392"/>
                <a:ext cx="136779" cy="261555"/>
              </a:xfrm>
              <a:custGeom>
                <a:avLst/>
                <a:gdLst>
                  <a:gd name="connsiteX0" fmla="*/ 0 w 136779"/>
                  <a:gd name="connsiteY0" fmla="*/ 0 h 261555"/>
                  <a:gd name="connsiteX1" fmla="*/ 136779 w 136779"/>
                  <a:gd name="connsiteY1" fmla="*/ 0 h 261555"/>
                  <a:gd name="connsiteX2" fmla="*/ 136779 w 136779"/>
                  <a:gd name="connsiteY2" fmla="*/ 261555 h 261555"/>
                  <a:gd name="connsiteX3" fmla="*/ 0 w 136779"/>
                  <a:gd name="connsiteY3" fmla="*/ 261555 h 261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79" h="261555">
                    <a:moveTo>
                      <a:pt x="0" y="0"/>
                    </a:moveTo>
                    <a:lnTo>
                      <a:pt x="136779" y="0"/>
                    </a:lnTo>
                    <a:lnTo>
                      <a:pt x="136779" y="261555"/>
                    </a:lnTo>
                    <a:lnTo>
                      <a:pt x="0" y="261555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99" name="Freihandform 198">
                <a:extLst>
                  <a:ext uri="{FF2B5EF4-FFF2-40B4-BE49-F238E27FC236}">
                    <a16:creationId xmlns:a16="http://schemas.microsoft.com/office/drawing/2014/main" id="{49299C15-2014-C04C-9BB4-46C4B75ABAA6}"/>
                  </a:ext>
                </a:extLst>
              </p:cNvPr>
              <p:cNvSpPr/>
              <p:nvPr/>
            </p:nvSpPr>
            <p:spPr>
              <a:xfrm>
                <a:off x="6829531" y="5798392"/>
                <a:ext cx="136779" cy="261555"/>
              </a:xfrm>
              <a:custGeom>
                <a:avLst/>
                <a:gdLst>
                  <a:gd name="connsiteX0" fmla="*/ 0 w 136779"/>
                  <a:gd name="connsiteY0" fmla="*/ 0 h 261555"/>
                  <a:gd name="connsiteX1" fmla="*/ 136779 w 136779"/>
                  <a:gd name="connsiteY1" fmla="*/ 0 h 261555"/>
                  <a:gd name="connsiteX2" fmla="*/ 136779 w 136779"/>
                  <a:gd name="connsiteY2" fmla="*/ 261555 h 261555"/>
                  <a:gd name="connsiteX3" fmla="*/ 0 w 136779"/>
                  <a:gd name="connsiteY3" fmla="*/ 261555 h 261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79" h="261555">
                    <a:moveTo>
                      <a:pt x="0" y="0"/>
                    </a:moveTo>
                    <a:lnTo>
                      <a:pt x="136779" y="0"/>
                    </a:lnTo>
                    <a:lnTo>
                      <a:pt x="136779" y="261555"/>
                    </a:lnTo>
                    <a:lnTo>
                      <a:pt x="0" y="261555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0" name="Freihandform 199">
                <a:extLst>
                  <a:ext uri="{FF2B5EF4-FFF2-40B4-BE49-F238E27FC236}">
                    <a16:creationId xmlns:a16="http://schemas.microsoft.com/office/drawing/2014/main" id="{A0B31FF6-E27B-C848-BF4C-648CD310A5C6}"/>
                  </a:ext>
                </a:extLst>
              </p:cNvPr>
              <p:cNvSpPr/>
              <p:nvPr/>
            </p:nvSpPr>
            <p:spPr>
              <a:xfrm>
                <a:off x="7036700" y="5798392"/>
                <a:ext cx="136779" cy="261555"/>
              </a:xfrm>
              <a:custGeom>
                <a:avLst/>
                <a:gdLst>
                  <a:gd name="connsiteX0" fmla="*/ 0 w 136779"/>
                  <a:gd name="connsiteY0" fmla="*/ 0 h 261555"/>
                  <a:gd name="connsiteX1" fmla="*/ 136779 w 136779"/>
                  <a:gd name="connsiteY1" fmla="*/ 0 h 261555"/>
                  <a:gd name="connsiteX2" fmla="*/ 136779 w 136779"/>
                  <a:gd name="connsiteY2" fmla="*/ 261555 h 261555"/>
                  <a:gd name="connsiteX3" fmla="*/ 0 w 136779"/>
                  <a:gd name="connsiteY3" fmla="*/ 261555 h 261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79" h="261555">
                    <a:moveTo>
                      <a:pt x="0" y="0"/>
                    </a:moveTo>
                    <a:lnTo>
                      <a:pt x="136779" y="0"/>
                    </a:lnTo>
                    <a:lnTo>
                      <a:pt x="136779" y="261555"/>
                    </a:lnTo>
                    <a:lnTo>
                      <a:pt x="0" y="261555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1" name="Freihandform 200">
                <a:extLst>
                  <a:ext uri="{FF2B5EF4-FFF2-40B4-BE49-F238E27FC236}">
                    <a16:creationId xmlns:a16="http://schemas.microsoft.com/office/drawing/2014/main" id="{93448382-4FE9-E046-9242-C05FD03EDE8E}"/>
                  </a:ext>
                </a:extLst>
              </p:cNvPr>
              <p:cNvSpPr/>
              <p:nvPr/>
            </p:nvSpPr>
            <p:spPr>
              <a:xfrm>
                <a:off x="7036700" y="5798392"/>
                <a:ext cx="136779" cy="261555"/>
              </a:xfrm>
              <a:custGeom>
                <a:avLst/>
                <a:gdLst>
                  <a:gd name="connsiteX0" fmla="*/ 0 w 136779"/>
                  <a:gd name="connsiteY0" fmla="*/ 0 h 261555"/>
                  <a:gd name="connsiteX1" fmla="*/ 136779 w 136779"/>
                  <a:gd name="connsiteY1" fmla="*/ 0 h 261555"/>
                  <a:gd name="connsiteX2" fmla="*/ 136779 w 136779"/>
                  <a:gd name="connsiteY2" fmla="*/ 261555 h 261555"/>
                  <a:gd name="connsiteX3" fmla="*/ 0 w 136779"/>
                  <a:gd name="connsiteY3" fmla="*/ 261555 h 261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79" h="261555">
                    <a:moveTo>
                      <a:pt x="0" y="0"/>
                    </a:moveTo>
                    <a:lnTo>
                      <a:pt x="136779" y="0"/>
                    </a:lnTo>
                    <a:lnTo>
                      <a:pt x="136779" y="261555"/>
                    </a:lnTo>
                    <a:lnTo>
                      <a:pt x="0" y="261555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grpSp>
            <p:nvGrpSpPr>
              <p:cNvPr id="202" name="Grafik 74">
                <a:extLst>
                  <a:ext uri="{FF2B5EF4-FFF2-40B4-BE49-F238E27FC236}">
                    <a16:creationId xmlns:a16="http://schemas.microsoft.com/office/drawing/2014/main" id="{61599298-117A-5346-9675-C205BA3C9C1E}"/>
                  </a:ext>
                </a:extLst>
              </p:cNvPr>
              <p:cNvGrpSpPr/>
              <p:nvPr/>
            </p:nvGrpSpPr>
            <p:grpSpPr>
              <a:xfrm>
                <a:off x="6221455" y="5812394"/>
                <a:ext cx="952023" cy="299439"/>
                <a:chOff x="6221455" y="5812394"/>
                <a:chExt cx="952023" cy="299439"/>
              </a:xfrm>
              <a:solidFill>
                <a:srgbClr val="FFFFFF"/>
              </a:solidFill>
            </p:grpSpPr>
            <p:sp>
              <p:nvSpPr>
                <p:cNvPr id="203" name="Freihandform 202">
                  <a:extLst>
                    <a:ext uri="{FF2B5EF4-FFF2-40B4-BE49-F238E27FC236}">
                      <a16:creationId xmlns:a16="http://schemas.microsoft.com/office/drawing/2014/main" id="{953CD353-A706-DC45-BA68-FDB5030945AF}"/>
                    </a:ext>
                  </a:extLst>
                </p:cNvPr>
                <p:cNvSpPr/>
                <p:nvPr/>
              </p:nvSpPr>
              <p:spPr>
                <a:xfrm>
                  <a:off x="6221455" y="5812394"/>
                  <a:ext cx="123063" cy="60102"/>
                </a:xfrm>
                <a:custGeom>
                  <a:avLst/>
                  <a:gdLst>
                    <a:gd name="connsiteX0" fmla="*/ 0 w 123063"/>
                    <a:gd name="connsiteY0" fmla="*/ 0 h 60102"/>
                    <a:gd name="connsiteX1" fmla="*/ 123063 w 123063"/>
                    <a:gd name="connsiteY1" fmla="*/ 0 h 60102"/>
                    <a:gd name="connsiteX2" fmla="*/ 123063 w 123063"/>
                    <a:gd name="connsiteY2" fmla="*/ 60102 h 60102"/>
                    <a:gd name="connsiteX3" fmla="*/ 0 w 123063"/>
                    <a:gd name="connsiteY3" fmla="*/ 60102 h 60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3063" h="60102">
                      <a:moveTo>
                        <a:pt x="0" y="0"/>
                      </a:moveTo>
                      <a:lnTo>
                        <a:pt x="123063" y="0"/>
                      </a:lnTo>
                      <a:lnTo>
                        <a:pt x="123063" y="60102"/>
                      </a:lnTo>
                      <a:lnTo>
                        <a:pt x="0" y="6010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204" name="Freihandform 203">
                  <a:extLst>
                    <a:ext uri="{FF2B5EF4-FFF2-40B4-BE49-F238E27FC236}">
                      <a16:creationId xmlns:a16="http://schemas.microsoft.com/office/drawing/2014/main" id="{D627F531-E98D-354E-9FB4-E14D34315749}"/>
                    </a:ext>
                  </a:extLst>
                </p:cNvPr>
                <p:cNvSpPr/>
                <p:nvPr/>
              </p:nvSpPr>
              <p:spPr>
                <a:xfrm>
                  <a:off x="6221455" y="5889451"/>
                  <a:ext cx="123063" cy="170496"/>
                </a:xfrm>
                <a:custGeom>
                  <a:avLst/>
                  <a:gdLst>
                    <a:gd name="connsiteX0" fmla="*/ 0 w 123063"/>
                    <a:gd name="connsiteY0" fmla="*/ 0 h 170496"/>
                    <a:gd name="connsiteX1" fmla="*/ 123063 w 123063"/>
                    <a:gd name="connsiteY1" fmla="*/ 0 h 170496"/>
                    <a:gd name="connsiteX2" fmla="*/ 123063 w 123063"/>
                    <a:gd name="connsiteY2" fmla="*/ 170496 h 170496"/>
                    <a:gd name="connsiteX3" fmla="*/ 0 w 123063"/>
                    <a:gd name="connsiteY3" fmla="*/ 170496 h 170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3063" h="170496">
                      <a:moveTo>
                        <a:pt x="0" y="0"/>
                      </a:moveTo>
                      <a:lnTo>
                        <a:pt x="123063" y="0"/>
                      </a:lnTo>
                      <a:lnTo>
                        <a:pt x="123063" y="170496"/>
                      </a:lnTo>
                      <a:lnTo>
                        <a:pt x="0" y="1704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205" name="Freihandform 204">
                  <a:extLst>
                    <a:ext uri="{FF2B5EF4-FFF2-40B4-BE49-F238E27FC236}">
                      <a16:creationId xmlns:a16="http://schemas.microsoft.com/office/drawing/2014/main" id="{C3707E0D-3BE6-A94A-9906-AAA82595C42E}"/>
                    </a:ext>
                  </a:extLst>
                </p:cNvPr>
                <p:cNvSpPr/>
                <p:nvPr/>
              </p:nvSpPr>
              <p:spPr>
                <a:xfrm>
                  <a:off x="6428624" y="5812394"/>
                  <a:ext cx="123063" cy="60102"/>
                </a:xfrm>
                <a:custGeom>
                  <a:avLst/>
                  <a:gdLst>
                    <a:gd name="connsiteX0" fmla="*/ 0 w 123063"/>
                    <a:gd name="connsiteY0" fmla="*/ 0 h 60102"/>
                    <a:gd name="connsiteX1" fmla="*/ 123063 w 123063"/>
                    <a:gd name="connsiteY1" fmla="*/ 0 h 60102"/>
                    <a:gd name="connsiteX2" fmla="*/ 123063 w 123063"/>
                    <a:gd name="connsiteY2" fmla="*/ 60102 h 60102"/>
                    <a:gd name="connsiteX3" fmla="*/ 0 w 123063"/>
                    <a:gd name="connsiteY3" fmla="*/ 60102 h 60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3063" h="60102">
                      <a:moveTo>
                        <a:pt x="0" y="0"/>
                      </a:moveTo>
                      <a:lnTo>
                        <a:pt x="123063" y="0"/>
                      </a:lnTo>
                      <a:lnTo>
                        <a:pt x="123063" y="60102"/>
                      </a:lnTo>
                      <a:lnTo>
                        <a:pt x="0" y="6010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206" name="Freihandform 205">
                  <a:extLst>
                    <a:ext uri="{FF2B5EF4-FFF2-40B4-BE49-F238E27FC236}">
                      <a16:creationId xmlns:a16="http://schemas.microsoft.com/office/drawing/2014/main" id="{C66B7292-24BD-7B4F-8F13-D8C3EF4B18BF}"/>
                    </a:ext>
                  </a:extLst>
                </p:cNvPr>
                <p:cNvSpPr/>
                <p:nvPr/>
              </p:nvSpPr>
              <p:spPr>
                <a:xfrm>
                  <a:off x="6428624" y="5889451"/>
                  <a:ext cx="123063" cy="170496"/>
                </a:xfrm>
                <a:custGeom>
                  <a:avLst/>
                  <a:gdLst>
                    <a:gd name="connsiteX0" fmla="*/ 0 w 123063"/>
                    <a:gd name="connsiteY0" fmla="*/ 0 h 170496"/>
                    <a:gd name="connsiteX1" fmla="*/ 123063 w 123063"/>
                    <a:gd name="connsiteY1" fmla="*/ 0 h 170496"/>
                    <a:gd name="connsiteX2" fmla="*/ 123063 w 123063"/>
                    <a:gd name="connsiteY2" fmla="*/ 170496 h 170496"/>
                    <a:gd name="connsiteX3" fmla="*/ 0 w 123063"/>
                    <a:gd name="connsiteY3" fmla="*/ 170496 h 170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3063" h="170496">
                      <a:moveTo>
                        <a:pt x="0" y="0"/>
                      </a:moveTo>
                      <a:lnTo>
                        <a:pt x="123063" y="0"/>
                      </a:lnTo>
                      <a:lnTo>
                        <a:pt x="123063" y="170496"/>
                      </a:lnTo>
                      <a:lnTo>
                        <a:pt x="0" y="1704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207" name="Freihandform 206">
                  <a:extLst>
                    <a:ext uri="{FF2B5EF4-FFF2-40B4-BE49-F238E27FC236}">
                      <a16:creationId xmlns:a16="http://schemas.microsoft.com/office/drawing/2014/main" id="{188C049D-C96F-5549-A9F1-2B118A3EEEB0}"/>
                    </a:ext>
                  </a:extLst>
                </p:cNvPr>
                <p:cNvSpPr/>
                <p:nvPr/>
              </p:nvSpPr>
              <p:spPr>
                <a:xfrm>
                  <a:off x="6635888" y="5812394"/>
                  <a:ext cx="123063" cy="60102"/>
                </a:xfrm>
                <a:custGeom>
                  <a:avLst/>
                  <a:gdLst>
                    <a:gd name="connsiteX0" fmla="*/ 0 w 123063"/>
                    <a:gd name="connsiteY0" fmla="*/ 0 h 60102"/>
                    <a:gd name="connsiteX1" fmla="*/ 123063 w 123063"/>
                    <a:gd name="connsiteY1" fmla="*/ 0 h 60102"/>
                    <a:gd name="connsiteX2" fmla="*/ 123063 w 123063"/>
                    <a:gd name="connsiteY2" fmla="*/ 60102 h 60102"/>
                    <a:gd name="connsiteX3" fmla="*/ 0 w 123063"/>
                    <a:gd name="connsiteY3" fmla="*/ 60102 h 60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3063" h="60102">
                      <a:moveTo>
                        <a:pt x="0" y="0"/>
                      </a:moveTo>
                      <a:lnTo>
                        <a:pt x="123063" y="0"/>
                      </a:lnTo>
                      <a:lnTo>
                        <a:pt x="123063" y="60102"/>
                      </a:lnTo>
                      <a:lnTo>
                        <a:pt x="0" y="6010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208" name="Freihandform 207">
                  <a:extLst>
                    <a:ext uri="{FF2B5EF4-FFF2-40B4-BE49-F238E27FC236}">
                      <a16:creationId xmlns:a16="http://schemas.microsoft.com/office/drawing/2014/main" id="{2400C349-F15B-774C-845C-E8114799B7E2}"/>
                    </a:ext>
                  </a:extLst>
                </p:cNvPr>
                <p:cNvSpPr/>
                <p:nvPr/>
              </p:nvSpPr>
              <p:spPr>
                <a:xfrm>
                  <a:off x="6635888" y="5889451"/>
                  <a:ext cx="123063" cy="170496"/>
                </a:xfrm>
                <a:custGeom>
                  <a:avLst/>
                  <a:gdLst>
                    <a:gd name="connsiteX0" fmla="*/ 0 w 123063"/>
                    <a:gd name="connsiteY0" fmla="*/ 0 h 170496"/>
                    <a:gd name="connsiteX1" fmla="*/ 123063 w 123063"/>
                    <a:gd name="connsiteY1" fmla="*/ 0 h 170496"/>
                    <a:gd name="connsiteX2" fmla="*/ 123063 w 123063"/>
                    <a:gd name="connsiteY2" fmla="*/ 170496 h 170496"/>
                    <a:gd name="connsiteX3" fmla="*/ 0 w 123063"/>
                    <a:gd name="connsiteY3" fmla="*/ 170496 h 170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3063" h="170496">
                      <a:moveTo>
                        <a:pt x="0" y="0"/>
                      </a:moveTo>
                      <a:lnTo>
                        <a:pt x="123063" y="0"/>
                      </a:lnTo>
                      <a:lnTo>
                        <a:pt x="123063" y="170496"/>
                      </a:lnTo>
                      <a:lnTo>
                        <a:pt x="0" y="1704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209" name="Freihandform 208">
                  <a:extLst>
                    <a:ext uri="{FF2B5EF4-FFF2-40B4-BE49-F238E27FC236}">
                      <a16:creationId xmlns:a16="http://schemas.microsoft.com/office/drawing/2014/main" id="{170F7EF8-364E-1642-A18B-AD27C9850D99}"/>
                    </a:ext>
                  </a:extLst>
                </p:cNvPr>
                <p:cNvSpPr/>
                <p:nvPr/>
              </p:nvSpPr>
              <p:spPr>
                <a:xfrm>
                  <a:off x="6843152" y="5812394"/>
                  <a:ext cx="123063" cy="60102"/>
                </a:xfrm>
                <a:custGeom>
                  <a:avLst/>
                  <a:gdLst>
                    <a:gd name="connsiteX0" fmla="*/ 0 w 123063"/>
                    <a:gd name="connsiteY0" fmla="*/ 0 h 60102"/>
                    <a:gd name="connsiteX1" fmla="*/ 123063 w 123063"/>
                    <a:gd name="connsiteY1" fmla="*/ 0 h 60102"/>
                    <a:gd name="connsiteX2" fmla="*/ 123063 w 123063"/>
                    <a:gd name="connsiteY2" fmla="*/ 60102 h 60102"/>
                    <a:gd name="connsiteX3" fmla="*/ 0 w 123063"/>
                    <a:gd name="connsiteY3" fmla="*/ 60102 h 60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3063" h="60102">
                      <a:moveTo>
                        <a:pt x="0" y="0"/>
                      </a:moveTo>
                      <a:lnTo>
                        <a:pt x="123063" y="0"/>
                      </a:lnTo>
                      <a:lnTo>
                        <a:pt x="123063" y="60102"/>
                      </a:lnTo>
                      <a:lnTo>
                        <a:pt x="0" y="6010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210" name="Freihandform 209">
                  <a:extLst>
                    <a:ext uri="{FF2B5EF4-FFF2-40B4-BE49-F238E27FC236}">
                      <a16:creationId xmlns:a16="http://schemas.microsoft.com/office/drawing/2014/main" id="{4D29C75D-F005-D948-BC23-7F0639D67299}"/>
                    </a:ext>
                  </a:extLst>
                </p:cNvPr>
                <p:cNvSpPr/>
                <p:nvPr/>
              </p:nvSpPr>
              <p:spPr>
                <a:xfrm>
                  <a:off x="6843152" y="5889451"/>
                  <a:ext cx="123063" cy="170496"/>
                </a:xfrm>
                <a:custGeom>
                  <a:avLst/>
                  <a:gdLst>
                    <a:gd name="connsiteX0" fmla="*/ 0 w 123063"/>
                    <a:gd name="connsiteY0" fmla="*/ 0 h 170496"/>
                    <a:gd name="connsiteX1" fmla="*/ 123063 w 123063"/>
                    <a:gd name="connsiteY1" fmla="*/ 0 h 170496"/>
                    <a:gd name="connsiteX2" fmla="*/ 123063 w 123063"/>
                    <a:gd name="connsiteY2" fmla="*/ 170496 h 170496"/>
                    <a:gd name="connsiteX3" fmla="*/ 0 w 123063"/>
                    <a:gd name="connsiteY3" fmla="*/ 170496 h 170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3063" h="170496">
                      <a:moveTo>
                        <a:pt x="0" y="0"/>
                      </a:moveTo>
                      <a:lnTo>
                        <a:pt x="123063" y="0"/>
                      </a:lnTo>
                      <a:lnTo>
                        <a:pt x="123063" y="170496"/>
                      </a:lnTo>
                      <a:lnTo>
                        <a:pt x="0" y="1704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211" name="Freihandform 210">
                  <a:extLst>
                    <a:ext uri="{FF2B5EF4-FFF2-40B4-BE49-F238E27FC236}">
                      <a16:creationId xmlns:a16="http://schemas.microsoft.com/office/drawing/2014/main" id="{EBD567E1-C479-7741-BBD6-E42CA01501D6}"/>
                    </a:ext>
                  </a:extLst>
                </p:cNvPr>
                <p:cNvSpPr/>
                <p:nvPr/>
              </p:nvSpPr>
              <p:spPr>
                <a:xfrm>
                  <a:off x="7050416" y="5812394"/>
                  <a:ext cx="123063" cy="60102"/>
                </a:xfrm>
                <a:custGeom>
                  <a:avLst/>
                  <a:gdLst>
                    <a:gd name="connsiteX0" fmla="*/ 0 w 123063"/>
                    <a:gd name="connsiteY0" fmla="*/ 0 h 60102"/>
                    <a:gd name="connsiteX1" fmla="*/ 123063 w 123063"/>
                    <a:gd name="connsiteY1" fmla="*/ 0 h 60102"/>
                    <a:gd name="connsiteX2" fmla="*/ 123063 w 123063"/>
                    <a:gd name="connsiteY2" fmla="*/ 60102 h 60102"/>
                    <a:gd name="connsiteX3" fmla="*/ 0 w 123063"/>
                    <a:gd name="connsiteY3" fmla="*/ 60102 h 60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3063" h="60102">
                      <a:moveTo>
                        <a:pt x="0" y="0"/>
                      </a:moveTo>
                      <a:lnTo>
                        <a:pt x="123063" y="0"/>
                      </a:lnTo>
                      <a:lnTo>
                        <a:pt x="123063" y="60102"/>
                      </a:lnTo>
                      <a:lnTo>
                        <a:pt x="0" y="6010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212" name="Freihandform 211">
                  <a:extLst>
                    <a:ext uri="{FF2B5EF4-FFF2-40B4-BE49-F238E27FC236}">
                      <a16:creationId xmlns:a16="http://schemas.microsoft.com/office/drawing/2014/main" id="{C97C4D17-8489-9F4E-982A-16BF17976740}"/>
                    </a:ext>
                  </a:extLst>
                </p:cNvPr>
                <p:cNvSpPr/>
                <p:nvPr/>
              </p:nvSpPr>
              <p:spPr>
                <a:xfrm>
                  <a:off x="7050416" y="5889451"/>
                  <a:ext cx="123063" cy="170496"/>
                </a:xfrm>
                <a:custGeom>
                  <a:avLst/>
                  <a:gdLst>
                    <a:gd name="connsiteX0" fmla="*/ 0 w 123063"/>
                    <a:gd name="connsiteY0" fmla="*/ 0 h 170496"/>
                    <a:gd name="connsiteX1" fmla="*/ 123063 w 123063"/>
                    <a:gd name="connsiteY1" fmla="*/ 0 h 170496"/>
                    <a:gd name="connsiteX2" fmla="*/ 123063 w 123063"/>
                    <a:gd name="connsiteY2" fmla="*/ 170496 h 170496"/>
                    <a:gd name="connsiteX3" fmla="*/ 0 w 123063"/>
                    <a:gd name="connsiteY3" fmla="*/ 170496 h 170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3063" h="170496">
                      <a:moveTo>
                        <a:pt x="0" y="0"/>
                      </a:moveTo>
                      <a:lnTo>
                        <a:pt x="123063" y="0"/>
                      </a:lnTo>
                      <a:lnTo>
                        <a:pt x="123063" y="170496"/>
                      </a:lnTo>
                      <a:lnTo>
                        <a:pt x="0" y="1704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sp>
            <p:nvSpPr>
              <p:cNvPr id="213" name="Freihandform 212">
                <a:extLst>
                  <a:ext uri="{FF2B5EF4-FFF2-40B4-BE49-F238E27FC236}">
                    <a16:creationId xmlns:a16="http://schemas.microsoft.com/office/drawing/2014/main" id="{A68035D1-5425-9347-9BEF-900FCE328E0E}"/>
                  </a:ext>
                </a:extLst>
              </p:cNvPr>
              <p:cNvSpPr/>
              <p:nvPr/>
            </p:nvSpPr>
            <p:spPr>
              <a:xfrm>
                <a:off x="7287779" y="5282140"/>
                <a:ext cx="482917" cy="1146137"/>
              </a:xfrm>
              <a:custGeom>
                <a:avLst/>
                <a:gdLst>
                  <a:gd name="connsiteX0" fmla="*/ 0 w 482917"/>
                  <a:gd name="connsiteY0" fmla="*/ 0 h 1146137"/>
                  <a:gd name="connsiteX1" fmla="*/ 482918 w 482917"/>
                  <a:gd name="connsiteY1" fmla="*/ 0 h 1146137"/>
                  <a:gd name="connsiteX2" fmla="*/ 482918 w 482917"/>
                  <a:gd name="connsiteY2" fmla="*/ 1146137 h 1146137"/>
                  <a:gd name="connsiteX3" fmla="*/ 0 w 482917"/>
                  <a:gd name="connsiteY3" fmla="*/ 1146137 h 1146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2917" h="1146137">
                    <a:moveTo>
                      <a:pt x="0" y="0"/>
                    </a:moveTo>
                    <a:lnTo>
                      <a:pt x="482918" y="0"/>
                    </a:lnTo>
                    <a:lnTo>
                      <a:pt x="482918" y="1146137"/>
                    </a:lnTo>
                    <a:lnTo>
                      <a:pt x="0" y="1146137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14" name="Freihandform 213">
                <a:extLst>
                  <a:ext uri="{FF2B5EF4-FFF2-40B4-BE49-F238E27FC236}">
                    <a16:creationId xmlns:a16="http://schemas.microsoft.com/office/drawing/2014/main" id="{5DD15344-96F9-7049-8CB3-CC163AE9C455}"/>
                  </a:ext>
                </a:extLst>
              </p:cNvPr>
              <p:cNvSpPr/>
              <p:nvPr/>
            </p:nvSpPr>
            <p:spPr>
              <a:xfrm>
                <a:off x="7387124" y="5533408"/>
                <a:ext cx="278510" cy="894868"/>
              </a:xfrm>
              <a:custGeom>
                <a:avLst/>
                <a:gdLst>
                  <a:gd name="connsiteX0" fmla="*/ 278511 w 278510"/>
                  <a:gd name="connsiteY0" fmla="*/ 894869 h 894868"/>
                  <a:gd name="connsiteX1" fmla="*/ 183261 w 278510"/>
                  <a:gd name="connsiteY1" fmla="*/ 894869 h 894868"/>
                  <a:gd name="connsiteX2" fmla="*/ 183261 w 278510"/>
                  <a:gd name="connsiteY2" fmla="*/ 169925 h 894868"/>
                  <a:gd name="connsiteX3" fmla="*/ 108776 w 278510"/>
                  <a:gd name="connsiteY3" fmla="*/ 95249 h 894868"/>
                  <a:gd name="connsiteX4" fmla="*/ 108680 w 278510"/>
                  <a:gd name="connsiteY4" fmla="*/ 95249 h 894868"/>
                  <a:gd name="connsiteX5" fmla="*/ 47625 w 278510"/>
                  <a:gd name="connsiteY5" fmla="*/ 95249 h 894868"/>
                  <a:gd name="connsiteX6" fmla="*/ 0 w 278510"/>
                  <a:gd name="connsiteY6" fmla="*/ 47625 h 894868"/>
                  <a:gd name="connsiteX7" fmla="*/ 0 w 278510"/>
                  <a:gd name="connsiteY7" fmla="*/ 47625 h 894868"/>
                  <a:gd name="connsiteX8" fmla="*/ 47625 w 278510"/>
                  <a:gd name="connsiteY8" fmla="*/ 0 h 894868"/>
                  <a:gd name="connsiteX9" fmla="*/ 108680 w 278510"/>
                  <a:gd name="connsiteY9" fmla="*/ 0 h 894868"/>
                  <a:gd name="connsiteX10" fmla="*/ 278511 w 278510"/>
                  <a:gd name="connsiteY10" fmla="*/ 169830 h 894868"/>
                  <a:gd name="connsiteX11" fmla="*/ 278511 w 278510"/>
                  <a:gd name="connsiteY11" fmla="*/ 169925 h 894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8510" h="894868">
                    <a:moveTo>
                      <a:pt x="278511" y="894869"/>
                    </a:moveTo>
                    <a:lnTo>
                      <a:pt x="183261" y="894869"/>
                    </a:lnTo>
                    <a:lnTo>
                      <a:pt x="183261" y="169925"/>
                    </a:lnTo>
                    <a:cubicBezTo>
                      <a:pt x="183318" y="128739"/>
                      <a:pt x="149962" y="95306"/>
                      <a:pt x="108776" y="95249"/>
                    </a:cubicBezTo>
                    <a:cubicBezTo>
                      <a:pt x="108747" y="95249"/>
                      <a:pt x="108709" y="95249"/>
                      <a:pt x="108680" y="95249"/>
                    </a:cubicBezTo>
                    <a:lnTo>
                      <a:pt x="47625" y="95249"/>
                    </a:lnTo>
                    <a:cubicBezTo>
                      <a:pt x="21327" y="95249"/>
                      <a:pt x="0" y="73923"/>
                      <a:pt x="0" y="47625"/>
                    </a:cubicBezTo>
                    <a:lnTo>
                      <a:pt x="0" y="47625"/>
                    </a:lnTo>
                    <a:cubicBezTo>
                      <a:pt x="0" y="21326"/>
                      <a:pt x="21327" y="0"/>
                      <a:pt x="47625" y="0"/>
                    </a:cubicBezTo>
                    <a:lnTo>
                      <a:pt x="108680" y="0"/>
                    </a:lnTo>
                    <a:cubicBezTo>
                      <a:pt x="202473" y="0"/>
                      <a:pt x="278511" y="76037"/>
                      <a:pt x="278511" y="169830"/>
                    </a:cubicBezTo>
                    <a:cubicBezTo>
                      <a:pt x="278511" y="169858"/>
                      <a:pt x="278511" y="169896"/>
                      <a:pt x="278511" y="169925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15" name="Freihandform 214">
                <a:extLst>
                  <a:ext uri="{FF2B5EF4-FFF2-40B4-BE49-F238E27FC236}">
                    <a16:creationId xmlns:a16="http://schemas.microsoft.com/office/drawing/2014/main" id="{934293F9-7411-D247-97E9-792522573790}"/>
                  </a:ext>
                </a:extLst>
              </p:cNvPr>
              <p:cNvSpPr/>
              <p:nvPr/>
            </p:nvSpPr>
            <p:spPr>
              <a:xfrm>
                <a:off x="7387124" y="5533408"/>
                <a:ext cx="278510" cy="894868"/>
              </a:xfrm>
              <a:custGeom>
                <a:avLst/>
                <a:gdLst>
                  <a:gd name="connsiteX0" fmla="*/ 278511 w 278510"/>
                  <a:gd name="connsiteY0" fmla="*/ 894869 h 894868"/>
                  <a:gd name="connsiteX1" fmla="*/ 183261 w 278510"/>
                  <a:gd name="connsiteY1" fmla="*/ 894869 h 894868"/>
                  <a:gd name="connsiteX2" fmla="*/ 183261 w 278510"/>
                  <a:gd name="connsiteY2" fmla="*/ 169925 h 894868"/>
                  <a:gd name="connsiteX3" fmla="*/ 108776 w 278510"/>
                  <a:gd name="connsiteY3" fmla="*/ 95249 h 894868"/>
                  <a:gd name="connsiteX4" fmla="*/ 108680 w 278510"/>
                  <a:gd name="connsiteY4" fmla="*/ 95249 h 894868"/>
                  <a:gd name="connsiteX5" fmla="*/ 47625 w 278510"/>
                  <a:gd name="connsiteY5" fmla="*/ 95249 h 894868"/>
                  <a:gd name="connsiteX6" fmla="*/ 0 w 278510"/>
                  <a:gd name="connsiteY6" fmla="*/ 47625 h 894868"/>
                  <a:gd name="connsiteX7" fmla="*/ 0 w 278510"/>
                  <a:gd name="connsiteY7" fmla="*/ 47625 h 894868"/>
                  <a:gd name="connsiteX8" fmla="*/ 47625 w 278510"/>
                  <a:gd name="connsiteY8" fmla="*/ 0 h 894868"/>
                  <a:gd name="connsiteX9" fmla="*/ 108680 w 278510"/>
                  <a:gd name="connsiteY9" fmla="*/ 0 h 894868"/>
                  <a:gd name="connsiteX10" fmla="*/ 278511 w 278510"/>
                  <a:gd name="connsiteY10" fmla="*/ 169830 h 894868"/>
                  <a:gd name="connsiteX11" fmla="*/ 278511 w 278510"/>
                  <a:gd name="connsiteY11" fmla="*/ 169925 h 894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8510" h="894868">
                    <a:moveTo>
                      <a:pt x="278511" y="894869"/>
                    </a:moveTo>
                    <a:lnTo>
                      <a:pt x="183261" y="894869"/>
                    </a:lnTo>
                    <a:lnTo>
                      <a:pt x="183261" y="169925"/>
                    </a:lnTo>
                    <a:cubicBezTo>
                      <a:pt x="183318" y="128739"/>
                      <a:pt x="149962" y="95306"/>
                      <a:pt x="108776" y="95249"/>
                    </a:cubicBezTo>
                    <a:cubicBezTo>
                      <a:pt x="108747" y="95249"/>
                      <a:pt x="108709" y="95249"/>
                      <a:pt x="108680" y="95249"/>
                    </a:cubicBezTo>
                    <a:lnTo>
                      <a:pt x="47625" y="95249"/>
                    </a:lnTo>
                    <a:cubicBezTo>
                      <a:pt x="21327" y="95249"/>
                      <a:pt x="0" y="73923"/>
                      <a:pt x="0" y="47625"/>
                    </a:cubicBezTo>
                    <a:lnTo>
                      <a:pt x="0" y="47625"/>
                    </a:lnTo>
                    <a:cubicBezTo>
                      <a:pt x="0" y="21326"/>
                      <a:pt x="21327" y="0"/>
                      <a:pt x="47625" y="0"/>
                    </a:cubicBezTo>
                    <a:lnTo>
                      <a:pt x="108680" y="0"/>
                    </a:lnTo>
                    <a:cubicBezTo>
                      <a:pt x="202473" y="0"/>
                      <a:pt x="278511" y="76037"/>
                      <a:pt x="278511" y="169830"/>
                    </a:cubicBezTo>
                    <a:cubicBezTo>
                      <a:pt x="278511" y="169858"/>
                      <a:pt x="278511" y="169896"/>
                      <a:pt x="278511" y="1699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16" name="Freihandform 215">
                <a:extLst>
                  <a:ext uri="{FF2B5EF4-FFF2-40B4-BE49-F238E27FC236}">
                    <a16:creationId xmlns:a16="http://schemas.microsoft.com/office/drawing/2014/main" id="{C6604151-BC54-2C41-A6C0-0E7F5889A695}"/>
                  </a:ext>
                </a:extLst>
              </p:cNvPr>
              <p:cNvSpPr/>
              <p:nvPr/>
            </p:nvSpPr>
            <p:spPr>
              <a:xfrm>
                <a:off x="7644299" y="5533408"/>
                <a:ext cx="278510" cy="894868"/>
              </a:xfrm>
              <a:custGeom>
                <a:avLst/>
                <a:gdLst>
                  <a:gd name="connsiteX0" fmla="*/ 278511 w 278510"/>
                  <a:gd name="connsiteY0" fmla="*/ 894869 h 894868"/>
                  <a:gd name="connsiteX1" fmla="*/ 183261 w 278510"/>
                  <a:gd name="connsiteY1" fmla="*/ 894869 h 894868"/>
                  <a:gd name="connsiteX2" fmla="*/ 183261 w 278510"/>
                  <a:gd name="connsiteY2" fmla="*/ 169925 h 894868"/>
                  <a:gd name="connsiteX3" fmla="*/ 108776 w 278510"/>
                  <a:gd name="connsiteY3" fmla="*/ 95249 h 894868"/>
                  <a:gd name="connsiteX4" fmla="*/ 108680 w 278510"/>
                  <a:gd name="connsiteY4" fmla="*/ 95249 h 894868"/>
                  <a:gd name="connsiteX5" fmla="*/ 47625 w 278510"/>
                  <a:gd name="connsiteY5" fmla="*/ 95249 h 894868"/>
                  <a:gd name="connsiteX6" fmla="*/ 0 w 278510"/>
                  <a:gd name="connsiteY6" fmla="*/ 47625 h 894868"/>
                  <a:gd name="connsiteX7" fmla="*/ 0 w 278510"/>
                  <a:gd name="connsiteY7" fmla="*/ 47625 h 894868"/>
                  <a:gd name="connsiteX8" fmla="*/ 47625 w 278510"/>
                  <a:gd name="connsiteY8" fmla="*/ 0 h 894868"/>
                  <a:gd name="connsiteX9" fmla="*/ 108680 w 278510"/>
                  <a:gd name="connsiteY9" fmla="*/ 0 h 894868"/>
                  <a:gd name="connsiteX10" fmla="*/ 278511 w 278510"/>
                  <a:gd name="connsiteY10" fmla="*/ 169830 h 894868"/>
                  <a:gd name="connsiteX11" fmla="*/ 278511 w 278510"/>
                  <a:gd name="connsiteY11" fmla="*/ 169925 h 894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8510" h="894868">
                    <a:moveTo>
                      <a:pt x="278511" y="894869"/>
                    </a:moveTo>
                    <a:lnTo>
                      <a:pt x="183261" y="894869"/>
                    </a:lnTo>
                    <a:lnTo>
                      <a:pt x="183261" y="169925"/>
                    </a:lnTo>
                    <a:cubicBezTo>
                      <a:pt x="183318" y="128739"/>
                      <a:pt x="149962" y="95306"/>
                      <a:pt x="108776" y="95249"/>
                    </a:cubicBezTo>
                    <a:cubicBezTo>
                      <a:pt x="108747" y="95249"/>
                      <a:pt x="108709" y="95249"/>
                      <a:pt x="108680" y="95249"/>
                    </a:cubicBezTo>
                    <a:lnTo>
                      <a:pt x="47625" y="95249"/>
                    </a:lnTo>
                    <a:cubicBezTo>
                      <a:pt x="21327" y="95249"/>
                      <a:pt x="0" y="73923"/>
                      <a:pt x="0" y="47625"/>
                    </a:cubicBezTo>
                    <a:lnTo>
                      <a:pt x="0" y="47625"/>
                    </a:lnTo>
                    <a:cubicBezTo>
                      <a:pt x="0" y="21326"/>
                      <a:pt x="21327" y="0"/>
                      <a:pt x="47625" y="0"/>
                    </a:cubicBezTo>
                    <a:lnTo>
                      <a:pt x="108680" y="0"/>
                    </a:lnTo>
                    <a:cubicBezTo>
                      <a:pt x="202473" y="0"/>
                      <a:pt x="278511" y="76037"/>
                      <a:pt x="278511" y="169830"/>
                    </a:cubicBezTo>
                    <a:cubicBezTo>
                      <a:pt x="278511" y="169858"/>
                      <a:pt x="278511" y="169896"/>
                      <a:pt x="278511" y="169925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17" name="Freihandform 216">
                <a:extLst>
                  <a:ext uri="{FF2B5EF4-FFF2-40B4-BE49-F238E27FC236}">
                    <a16:creationId xmlns:a16="http://schemas.microsoft.com/office/drawing/2014/main" id="{898336B6-083F-A640-BEDF-11AD6B2BBF00}"/>
                  </a:ext>
                </a:extLst>
              </p:cNvPr>
              <p:cNvSpPr/>
              <p:nvPr/>
            </p:nvSpPr>
            <p:spPr>
              <a:xfrm>
                <a:off x="7644299" y="5533408"/>
                <a:ext cx="278510" cy="894868"/>
              </a:xfrm>
              <a:custGeom>
                <a:avLst/>
                <a:gdLst>
                  <a:gd name="connsiteX0" fmla="*/ 278511 w 278510"/>
                  <a:gd name="connsiteY0" fmla="*/ 894869 h 894868"/>
                  <a:gd name="connsiteX1" fmla="*/ 183261 w 278510"/>
                  <a:gd name="connsiteY1" fmla="*/ 894869 h 894868"/>
                  <a:gd name="connsiteX2" fmla="*/ 183261 w 278510"/>
                  <a:gd name="connsiteY2" fmla="*/ 169925 h 894868"/>
                  <a:gd name="connsiteX3" fmla="*/ 108776 w 278510"/>
                  <a:gd name="connsiteY3" fmla="*/ 95249 h 894868"/>
                  <a:gd name="connsiteX4" fmla="*/ 108680 w 278510"/>
                  <a:gd name="connsiteY4" fmla="*/ 95249 h 894868"/>
                  <a:gd name="connsiteX5" fmla="*/ 47625 w 278510"/>
                  <a:gd name="connsiteY5" fmla="*/ 95249 h 894868"/>
                  <a:gd name="connsiteX6" fmla="*/ 0 w 278510"/>
                  <a:gd name="connsiteY6" fmla="*/ 47625 h 894868"/>
                  <a:gd name="connsiteX7" fmla="*/ 0 w 278510"/>
                  <a:gd name="connsiteY7" fmla="*/ 47625 h 894868"/>
                  <a:gd name="connsiteX8" fmla="*/ 47625 w 278510"/>
                  <a:gd name="connsiteY8" fmla="*/ 0 h 894868"/>
                  <a:gd name="connsiteX9" fmla="*/ 108680 w 278510"/>
                  <a:gd name="connsiteY9" fmla="*/ 0 h 894868"/>
                  <a:gd name="connsiteX10" fmla="*/ 278511 w 278510"/>
                  <a:gd name="connsiteY10" fmla="*/ 169830 h 894868"/>
                  <a:gd name="connsiteX11" fmla="*/ 278511 w 278510"/>
                  <a:gd name="connsiteY11" fmla="*/ 169925 h 894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8510" h="894868">
                    <a:moveTo>
                      <a:pt x="278511" y="894869"/>
                    </a:moveTo>
                    <a:lnTo>
                      <a:pt x="183261" y="894869"/>
                    </a:lnTo>
                    <a:lnTo>
                      <a:pt x="183261" y="169925"/>
                    </a:lnTo>
                    <a:cubicBezTo>
                      <a:pt x="183318" y="128739"/>
                      <a:pt x="149962" y="95306"/>
                      <a:pt x="108776" y="95249"/>
                    </a:cubicBezTo>
                    <a:cubicBezTo>
                      <a:pt x="108747" y="95249"/>
                      <a:pt x="108709" y="95249"/>
                      <a:pt x="108680" y="95249"/>
                    </a:cubicBezTo>
                    <a:lnTo>
                      <a:pt x="47625" y="95249"/>
                    </a:lnTo>
                    <a:cubicBezTo>
                      <a:pt x="21327" y="95249"/>
                      <a:pt x="0" y="73923"/>
                      <a:pt x="0" y="47625"/>
                    </a:cubicBezTo>
                    <a:lnTo>
                      <a:pt x="0" y="47625"/>
                    </a:lnTo>
                    <a:cubicBezTo>
                      <a:pt x="0" y="21326"/>
                      <a:pt x="21327" y="0"/>
                      <a:pt x="47625" y="0"/>
                    </a:cubicBezTo>
                    <a:lnTo>
                      <a:pt x="108680" y="0"/>
                    </a:lnTo>
                    <a:cubicBezTo>
                      <a:pt x="202473" y="0"/>
                      <a:pt x="278511" y="76037"/>
                      <a:pt x="278511" y="169830"/>
                    </a:cubicBezTo>
                    <a:cubicBezTo>
                      <a:pt x="278511" y="169858"/>
                      <a:pt x="278511" y="169896"/>
                      <a:pt x="278511" y="1699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18" name="Freihandform 217">
                <a:extLst>
                  <a:ext uri="{FF2B5EF4-FFF2-40B4-BE49-F238E27FC236}">
                    <a16:creationId xmlns:a16="http://schemas.microsoft.com/office/drawing/2014/main" id="{BA182D56-DD17-DE44-ABD1-79D53DB29B7C}"/>
                  </a:ext>
                </a:extLst>
              </p:cNvPr>
              <p:cNvSpPr/>
              <p:nvPr/>
            </p:nvSpPr>
            <p:spPr>
              <a:xfrm>
                <a:off x="7505901" y="6243017"/>
                <a:ext cx="533495" cy="185260"/>
              </a:xfrm>
              <a:custGeom>
                <a:avLst/>
                <a:gdLst>
                  <a:gd name="connsiteX0" fmla="*/ 457295 w 533495"/>
                  <a:gd name="connsiteY0" fmla="*/ 0 h 185260"/>
                  <a:gd name="connsiteX1" fmla="*/ 0 w 533495"/>
                  <a:gd name="connsiteY1" fmla="*/ 0 h 185260"/>
                  <a:gd name="connsiteX2" fmla="*/ 0 w 533495"/>
                  <a:gd name="connsiteY2" fmla="*/ 185260 h 185260"/>
                  <a:gd name="connsiteX3" fmla="*/ 533495 w 533495"/>
                  <a:gd name="connsiteY3" fmla="*/ 185260 h 185260"/>
                  <a:gd name="connsiteX4" fmla="*/ 533495 w 533495"/>
                  <a:gd name="connsiteY4" fmla="*/ 74390 h 185260"/>
                  <a:gd name="connsiteX5" fmla="*/ 457295 w 533495"/>
                  <a:gd name="connsiteY5" fmla="*/ 0 h 185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495" h="185260">
                    <a:moveTo>
                      <a:pt x="457295" y="0"/>
                    </a:moveTo>
                    <a:lnTo>
                      <a:pt x="0" y="0"/>
                    </a:lnTo>
                    <a:lnTo>
                      <a:pt x="0" y="185260"/>
                    </a:lnTo>
                    <a:lnTo>
                      <a:pt x="533495" y="185260"/>
                    </a:lnTo>
                    <a:lnTo>
                      <a:pt x="533495" y="74390"/>
                    </a:lnTo>
                    <a:lnTo>
                      <a:pt x="457295" y="0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19" name="Freihandform 218">
                <a:extLst>
                  <a:ext uri="{FF2B5EF4-FFF2-40B4-BE49-F238E27FC236}">
                    <a16:creationId xmlns:a16="http://schemas.microsoft.com/office/drawing/2014/main" id="{66A04179-DF00-0348-A25E-166B0AE6E693}"/>
                  </a:ext>
                </a:extLst>
              </p:cNvPr>
              <p:cNvSpPr/>
              <p:nvPr/>
            </p:nvSpPr>
            <p:spPr>
              <a:xfrm>
                <a:off x="7686972" y="6243017"/>
                <a:ext cx="352425" cy="185260"/>
              </a:xfrm>
              <a:custGeom>
                <a:avLst/>
                <a:gdLst>
                  <a:gd name="connsiteX0" fmla="*/ 352425 w 352425"/>
                  <a:gd name="connsiteY0" fmla="*/ 74390 h 185260"/>
                  <a:gd name="connsiteX1" fmla="*/ 352425 w 352425"/>
                  <a:gd name="connsiteY1" fmla="*/ 185260 h 185260"/>
                  <a:gd name="connsiteX2" fmla="*/ 76200 w 352425"/>
                  <a:gd name="connsiteY2" fmla="*/ 185260 h 185260"/>
                  <a:gd name="connsiteX3" fmla="*/ 76200 w 352425"/>
                  <a:gd name="connsiteY3" fmla="*/ 74390 h 185260"/>
                  <a:gd name="connsiteX4" fmla="*/ 0 w 352425"/>
                  <a:gd name="connsiteY4" fmla="*/ 0 h 185260"/>
                  <a:gd name="connsiteX5" fmla="*/ 276225 w 352425"/>
                  <a:gd name="connsiteY5" fmla="*/ 0 h 185260"/>
                  <a:gd name="connsiteX6" fmla="*/ 352425 w 352425"/>
                  <a:gd name="connsiteY6" fmla="*/ 74390 h 185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2425" h="185260">
                    <a:moveTo>
                      <a:pt x="352425" y="74390"/>
                    </a:moveTo>
                    <a:lnTo>
                      <a:pt x="352425" y="185260"/>
                    </a:lnTo>
                    <a:lnTo>
                      <a:pt x="76200" y="185260"/>
                    </a:lnTo>
                    <a:lnTo>
                      <a:pt x="76200" y="74390"/>
                    </a:lnTo>
                    <a:lnTo>
                      <a:pt x="0" y="0"/>
                    </a:lnTo>
                    <a:lnTo>
                      <a:pt x="276225" y="0"/>
                    </a:lnTo>
                    <a:lnTo>
                      <a:pt x="352425" y="7439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0" name="Freihandform 219">
                <a:extLst>
                  <a:ext uri="{FF2B5EF4-FFF2-40B4-BE49-F238E27FC236}">
                    <a16:creationId xmlns:a16="http://schemas.microsoft.com/office/drawing/2014/main" id="{38A8333A-9920-564B-ADF2-AC495AF00921}"/>
                  </a:ext>
                </a:extLst>
              </p:cNvPr>
              <p:cNvSpPr/>
              <p:nvPr/>
            </p:nvSpPr>
            <p:spPr>
              <a:xfrm>
                <a:off x="7686972" y="6243017"/>
                <a:ext cx="352425" cy="74389"/>
              </a:xfrm>
              <a:custGeom>
                <a:avLst/>
                <a:gdLst>
                  <a:gd name="connsiteX0" fmla="*/ 0 w 352425"/>
                  <a:gd name="connsiteY0" fmla="*/ 0 h 74389"/>
                  <a:gd name="connsiteX1" fmla="*/ 76200 w 352425"/>
                  <a:gd name="connsiteY1" fmla="*/ 74390 h 74389"/>
                  <a:gd name="connsiteX2" fmla="*/ 352425 w 352425"/>
                  <a:gd name="connsiteY2" fmla="*/ 74390 h 74389"/>
                  <a:gd name="connsiteX3" fmla="*/ 276225 w 352425"/>
                  <a:gd name="connsiteY3" fmla="*/ 0 h 74389"/>
                  <a:gd name="connsiteX4" fmla="*/ 0 w 352425"/>
                  <a:gd name="connsiteY4" fmla="*/ 0 h 74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2425" h="74389">
                    <a:moveTo>
                      <a:pt x="0" y="0"/>
                    </a:moveTo>
                    <a:lnTo>
                      <a:pt x="76200" y="74390"/>
                    </a:lnTo>
                    <a:lnTo>
                      <a:pt x="352425" y="74390"/>
                    </a:lnTo>
                    <a:lnTo>
                      <a:pt x="2762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1" name="Freihandform 220">
                <a:extLst>
                  <a:ext uri="{FF2B5EF4-FFF2-40B4-BE49-F238E27FC236}">
                    <a16:creationId xmlns:a16="http://schemas.microsoft.com/office/drawing/2014/main" id="{21B53592-ABAC-4B43-9F59-747BBB333191}"/>
                  </a:ext>
                </a:extLst>
              </p:cNvPr>
              <p:cNvSpPr/>
              <p:nvPr/>
            </p:nvSpPr>
            <p:spPr>
              <a:xfrm>
                <a:off x="6064864" y="5256803"/>
                <a:ext cx="1791557" cy="62197"/>
              </a:xfrm>
              <a:custGeom>
                <a:avLst/>
                <a:gdLst>
                  <a:gd name="connsiteX0" fmla="*/ 0 w 1791557"/>
                  <a:gd name="connsiteY0" fmla="*/ 0 h 62197"/>
                  <a:gd name="connsiteX1" fmla="*/ 1791557 w 1791557"/>
                  <a:gd name="connsiteY1" fmla="*/ 0 h 62197"/>
                  <a:gd name="connsiteX2" fmla="*/ 1791557 w 1791557"/>
                  <a:gd name="connsiteY2" fmla="*/ 62198 h 62197"/>
                  <a:gd name="connsiteX3" fmla="*/ 0 w 1791557"/>
                  <a:gd name="connsiteY3" fmla="*/ 62198 h 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91557" h="62197">
                    <a:moveTo>
                      <a:pt x="0" y="0"/>
                    </a:moveTo>
                    <a:lnTo>
                      <a:pt x="1791557" y="0"/>
                    </a:lnTo>
                    <a:lnTo>
                      <a:pt x="1791557" y="62198"/>
                    </a:lnTo>
                    <a:lnTo>
                      <a:pt x="0" y="62198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2" name="Freihandform 221">
                <a:extLst>
                  <a:ext uri="{FF2B5EF4-FFF2-40B4-BE49-F238E27FC236}">
                    <a16:creationId xmlns:a16="http://schemas.microsoft.com/office/drawing/2014/main" id="{DFCB81DC-7458-3D4A-ABEC-84FF57F5EBFB}"/>
                  </a:ext>
                </a:extLst>
              </p:cNvPr>
              <p:cNvSpPr/>
              <p:nvPr/>
            </p:nvSpPr>
            <p:spPr>
              <a:xfrm>
                <a:off x="6064864" y="5256803"/>
                <a:ext cx="1791557" cy="62197"/>
              </a:xfrm>
              <a:custGeom>
                <a:avLst/>
                <a:gdLst>
                  <a:gd name="connsiteX0" fmla="*/ 0 w 1791557"/>
                  <a:gd name="connsiteY0" fmla="*/ 0 h 62197"/>
                  <a:gd name="connsiteX1" fmla="*/ 1791557 w 1791557"/>
                  <a:gd name="connsiteY1" fmla="*/ 0 h 62197"/>
                  <a:gd name="connsiteX2" fmla="*/ 1791557 w 1791557"/>
                  <a:gd name="connsiteY2" fmla="*/ 62198 h 62197"/>
                  <a:gd name="connsiteX3" fmla="*/ 0 w 1791557"/>
                  <a:gd name="connsiteY3" fmla="*/ 62198 h 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91557" h="62197">
                    <a:moveTo>
                      <a:pt x="0" y="0"/>
                    </a:moveTo>
                    <a:lnTo>
                      <a:pt x="1791557" y="0"/>
                    </a:lnTo>
                    <a:lnTo>
                      <a:pt x="1791557" y="62198"/>
                    </a:lnTo>
                    <a:lnTo>
                      <a:pt x="0" y="62198"/>
                    </a:ln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3" name="Freihandform 222">
                <a:extLst>
                  <a:ext uri="{FF2B5EF4-FFF2-40B4-BE49-F238E27FC236}">
                    <a16:creationId xmlns:a16="http://schemas.microsoft.com/office/drawing/2014/main" id="{E000E5EF-DCF0-F247-A94C-EE7AC1C0F1C2}"/>
                  </a:ext>
                </a:extLst>
              </p:cNvPr>
              <p:cNvSpPr/>
              <p:nvPr/>
            </p:nvSpPr>
            <p:spPr>
              <a:xfrm>
                <a:off x="7316068" y="5256803"/>
                <a:ext cx="540448" cy="62197"/>
              </a:xfrm>
              <a:custGeom>
                <a:avLst/>
                <a:gdLst>
                  <a:gd name="connsiteX0" fmla="*/ 0 w 540448"/>
                  <a:gd name="connsiteY0" fmla="*/ 0 h 62197"/>
                  <a:gd name="connsiteX1" fmla="*/ 540448 w 540448"/>
                  <a:gd name="connsiteY1" fmla="*/ 0 h 62197"/>
                  <a:gd name="connsiteX2" fmla="*/ 540448 w 540448"/>
                  <a:gd name="connsiteY2" fmla="*/ 62198 h 62197"/>
                  <a:gd name="connsiteX3" fmla="*/ 0 w 540448"/>
                  <a:gd name="connsiteY3" fmla="*/ 62198 h 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448" h="62197">
                    <a:moveTo>
                      <a:pt x="0" y="0"/>
                    </a:moveTo>
                    <a:lnTo>
                      <a:pt x="540448" y="0"/>
                    </a:lnTo>
                    <a:lnTo>
                      <a:pt x="540448" y="62198"/>
                    </a:lnTo>
                    <a:lnTo>
                      <a:pt x="0" y="62198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4" name="Freihandform 223">
                <a:extLst>
                  <a:ext uri="{FF2B5EF4-FFF2-40B4-BE49-F238E27FC236}">
                    <a16:creationId xmlns:a16="http://schemas.microsoft.com/office/drawing/2014/main" id="{E4D79D57-4D5E-0F48-B8E6-8BA05A99E306}"/>
                  </a:ext>
                </a:extLst>
              </p:cNvPr>
              <p:cNvSpPr/>
              <p:nvPr/>
            </p:nvSpPr>
            <p:spPr>
              <a:xfrm>
                <a:off x="6207739" y="5417394"/>
                <a:ext cx="136779" cy="261555"/>
              </a:xfrm>
              <a:custGeom>
                <a:avLst/>
                <a:gdLst>
                  <a:gd name="connsiteX0" fmla="*/ 0 w 136779"/>
                  <a:gd name="connsiteY0" fmla="*/ 0 h 261555"/>
                  <a:gd name="connsiteX1" fmla="*/ 136779 w 136779"/>
                  <a:gd name="connsiteY1" fmla="*/ 0 h 261555"/>
                  <a:gd name="connsiteX2" fmla="*/ 136779 w 136779"/>
                  <a:gd name="connsiteY2" fmla="*/ 261555 h 261555"/>
                  <a:gd name="connsiteX3" fmla="*/ 0 w 136779"/>
                  <a:gd name="connsiteY3" fmla="*/ 261555 h 261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79" h="261555">
                    <a:moveTo>
                      <a:pt x="0" y="0"/>
                    </a:moveTo>
                    <a:lnTo>
                      <a:pt x="136779" y="0"/>
                    </a:lnTo>
                    <a:lnTo>
                      <a:pt x="136779" y="261555"/>
                    </a:lnTo>
                    <a:lnTo>
                      <a:pt x="0" y="261555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5" name="Freihandform 224">
                <a:extLst>
                  <a:ext uri="{FF2B5EF4-FFF2-40B4-BE49-F238E27FC236}">
                    <a16:creationId xmlns:a16="http://schemas.microsoft.com/office/drawing/2014/main" id="{EE3850BF-B149-9A42-B054-2C8B79C3DE20}"/>
                  </a:ext>
                </a:extLst>
              </p:cNvPr>
              <p:cNvSpPr/>
              <p:nvPr/>
            </p:nvSpPr>
            <p:spPr>
              <a:xfrm>
                <a:off x="6207739" y="5417394"/>
                <a:ext cx="136779" cy="261555"/>
              </a:xfrm>
              <a:custGeom>
                <a:avLst/>
                <a:gdLst>
                  <a:gd name="connsiteX0" fmla="*/ 0 w 136779"/>
                  <a:gd name="connsiteY0" fmla="*/ 0 h 261555"/>
                  <a:gd name="connsiteX1" fmla="*/ 136779 w 136779"/>
                  <a:gd name="connsiteY1" fmla="*/ 0 h 261555"/>
                  <a:gd name="connsiteX2" fmla="*/ 136779 w 136779"/>
                  <a:gd name="connsiteY2" fmla="*/ 261555 h 261555"/>
                  <a:gd name="connsiteX3" fmla="*/ 0 w 136779"/>
                  <a:gd name="connsiteY3" fmla="*/ 261555 h 261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79" h="261555">
                    <a:moveTo>
                      <a:pt x="0" y="0"/>
                    </a:moveTo>
                    <a:lnTo>
                      <a:pt x="136779" y="0"/>
                    </a:lnTo>
                    <a:lnTo>
                      <a:pt x="136779" y="261555"/>
                    </a:lnTo>
                    <a:lnTo>
                      <a:pt x="0" y="261555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6" name="Freihandform 225">
                <a:extLst>
                  <a:ext uri="{FF2B5EF4-FFF2-40B4-BE49-F238E27FC236}">
                    <a16:creationId xmlns:a16="http://schemas.microsoft.com/office/drawing/2014/main" id="{5FCB303D-6A0D-164E-9B22-919C41A0AC89}"/>
                  </a:ext>
                </a:extLst>
              </p:cNvPr>
              <p:cNvSpPr/>
              <p:nvPr/>
            </p:nvSpPr>
            <p:spPr>
              <a:xfrm>
                <a:off x="6415003" y="5417394"/>
                <a:ext cx="136779" cy="261555"/>
              </a:xfrm>
              <a:custGeom>
                <a:avLst/>
                <a:gdLst>
                  <a:gd name="connsiteX0" fmla="*/ 0 w 136779"/>
                  <a:gd name="connsiteY0" fmla="*/ 0 h 261555"/>
                  <a:gd name="connsiteX1" fmla="*/ 136779 w 136779"/>
                  <a:gd name="connsiteY1" fmla="*/ 0 h 261555"/>
                  <a:gd name="connsiteX2" fmla="*/ 136779 w 136779"/>
                  <a:gd name="connsiteY2" fmla="*/ 261555 h 261555"/>
                  <a:gd name="connsiteX3" fmla="*/ 0 w 136779"/>
                  <a:gd name="connsiteY3" fmla="*/ 261555 h 261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79" h="261555">
                    <a:moveTo>
                      <a:pt x="0" y="0"/>
                    </a:moveTo>
                    <a:lnTo>
                      <a:pt x="136779" y="0"/>
                    </a:lnTo>
                    <a:lnTo>
                      <a:pt x="136779" y="261555"/>
                    </a:lnTo>
                    <a:lnTo>
                      <a:pt x="0" y="261555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7" name="Freihandform 226">
                <a:extLst>
                  <a:ext uri="{FF2B5EF4-FFF2-40B4-BE49-F238E27FC236}">
                    <a16:creationId xmlns:a16="http://schemas.microsoft.com/office/drawing/2014/main" id="{F7EC8433-621A-AA4B-B61A-A1958375862A}"/>
                  </a:ext>
                </a:extLst>
              </p:cNvPr>
              <p:cNvSpPr/>
              <p:nvPr/>
            </p:nvSpPr>
            <p:spPr>
              <a:xfrm>
                <a:off x="6415003" y="5417394"/>
                <a:ext cx="136779" cy="261555"/>
              </a:xfrm>
              <a:custGeom>
                <a:avLst/>
                <a:gdLst>
                  <a:gd name="connsiteX0" fmla="*/ 0 w 136779"/>
                  <a:gd name="connsiteY0" fmla="*/ 0 h 261555"/>
                  <a:gd name="connsiteX1" fmla="*/ 136779 w 136779"/>
                  <a:gd name="connsiteY1" fmla="*/ 0 h 261555"/>
                  <a:gd name="connsiteX2" fmla="*/ 136779 w 136779"/>
                  <a:gd name="connsiteY2" fmla="*/ 261555 h 261555"/>
                  <a:gd name="connsiteX3" fmla="*/ 0 w 136779"/>
                  <a:gd name="connsiteY3" fmla="*/ 261555 h 261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79" h="261555">
                    <a:moveTo>
                      <a:pt x="0" y="0"/>
                    </a:moveTo>
                    <a:lnTo>
                      <a:pt x="136779" y="0"/>
                    </a:lnTo>
                    <a:lnTo>
                      <a:pt x="136779" y="261555"/>
                    </a:lnTo>
                    <a:lnTo>
                      <a:pt x="0" y="261555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8" name="Freihandform 227">
                <a:extLst>
                  <a:ext uri="{FF2B5EF4-FFF2-40B4-BE49-F238E27FC236}">
                    <a16:creationId xmlns:a16="http://schemas.microsoft.com/office/drawing/2014/main" id="{9D88A303-AE47-7E4F-B13C-C5DD8134EFD5}"/>
                  </a:ext>
                </a:extLst>
              </p:cNvPr>
              <p:cNvSpPr/>
              <p:nvPr/>
            </p:nvSpPr>
            <p:spPr>
              <a:xfrm>
                <a:off x="6622267" y="5417394"/>
                <a:ext cx="136779" cy="261555"/>
              </a:xfrm>
              <a:custGeom>
                <a:avLst/>
                <a:gdLst>
                  <a:gd name="connsiteX0" fmla="*/ 0 w 136779"/>
                  <a:gd name="connsiteY0" fmla="*/ 0 h 261555"/>
                  <a:gd name="connsiteX1" fmla="*/ 136779 w 136779"/>
                  <a:gd name="connsiteY1" fmla="*/ 0 h 261555"/>
                  <a:gd name="connsiteX2" fmla="*/ 136779 w 136779"/>
                  <a:gd name="connsiteY2" fmla="*/ 261555 h 261555"/>
                  <a:gd name="connsiteX3" fmla="*/ 0 w 136779"/>
                  <a:gd name="connsiteY3" fmla="*/ 261555 h 261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79" h="261555">
                    <a:moveTo>
                      <a:pt x="0" y="0"/>
                    </a:moveTo>
                    <a:lnTo>
                      <a:pt x="136779" y="0"/>
                    </a:lnTo>
                    <a:lnTo>
                      <a:pt x="136779" y="261555"/>
                    </a:lnTo>
                    <a:lnTo>
                      <a:pt x="0" y="261555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9" name="Freihandform 228">
                <a:extLst>
                  <a:ext uri="{FF2B5EF4-FFF2-40B4-BE49-F238E27FC236}">
                    <a16:creationId xmlns:a16="http://schemas.microsoft.com/office/drawing/2014/main" id="{9C9A224A-8803-BF41-A230-368F17A00075}"/>
                  </a:ext>
                </a:extLst>
              </p:cNvPr>
              <p:cNvSpPr/>
              <p:nvPr/>
            </p:nvSpPr>
            <p:spPr>
              <a:xfrm>
                <a:off x="6622267" y="5417394"/>
                <a:ext cx="136779" cy="261555"/>
              </a:xfrm>
              <a:custGeom>
                <a:avLst/>
                <a:gdLst>
                  <a:gd name="connsiteX0" fmla="*/ 0 w 136779"/>
                  <a:gd name="connsiteY0" fmla="*/ 0 h 261555"/>
                  <a:gd name="connsiteX1" fmla="*/ 136779 w 136779"/>
                  <a:gd name="connsiteY1" fmla="*/ 0 h 261555"/>
                  <a:gd name="connsiteX2" fmla="*/ 136779 w 136779"/>
                  <a:gd name="connsiteY2" fmla="*/ 261555 h 261555"/>
                  <a:gd name="connsiteX3" fmla="*/ 0 w 136779"/>
                  <a:gd name="connsiteY3" fmla="*/ 261555 h 261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79" h="261555">
                    <a:moveTo>
                      <a:pt x="0" y="0"/>
                    </a:moveTo>
                    <a:lnTo>
                      <a:pt x="136779" y="0"/>
                    </a:lnTo>
                    <a:lnTo>
                      <a:pt x="136779" y="261555"/>
                    </a:lnTo>
                    <a:lnTo>
                      <a:pt x="0" y="261555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30" name="Freihandform 229">
                <a:extLst>
                  <a:ext uri="{FF2B5EF4-FFF2-40B4-BE49-F238E27FC236}">
                    <a16:creationId xmlns:a16="http://schemas.microsoft.com/office/drawing/2014/main" id="{80538078-E5CA-3E40-B924-8A99786C8E40}"/>
                  </a:ext>
                </a:extLst>
              </p:cNvPr>
              <p:cNvSpPr/>
              <p:nvPr/>
            </p:nvSpPr>
            <p:spPr>
              <a:xfrm>
                <a:off x="6829531" y="5417394"/>
                <a:ext cx="136779" cy="261555"/>
              </a:xfrm>
              <a:custGeom>
                <a:avLst/>
                <a:gdLst>
                  <a:gd name="connsiteX0" fmla="*/ 0 w 136779"/>
                  <a:gd name="connsiteY0" fmla="*/ 0 h 261555"/>
                  <a:gd name="connsiteX1" fmla="*/ 136779 w 136779"/>
                  <a:gd name="connsiteY1" fmla="*/ 0 h 261555"/>
                  <a:gd name="connsiteX2" fmla="*/ 136779 w 136779"/>
                  <a:gd name="connsiteY2" fmla="*/ 261555 h 261555"/>
                  <a:gd name="connsiteX3" fmla="*/ 0 w 136779"/>
                  <a:gd name="connsiteY3" fmla="*/ 261555 h 261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79" h="261555">
                    <a:moveTo>
                      <a:pt x="0" y="0"/>
                    </a:moveTo>
                    <a:lnTo>
                      <a:pt x="136779" y="0"/>
                    </a:lnTo>
                    <a:lnTo>
                      <a:pt x="136779" y="261555"/>
                    </a:lnTo>
                    <a:lnTo>
                      <a:pt x="0" y="261555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31" name="Freihandform 230">
                <a:extLst>
                  <a:ext uri="{FF2B5EF4-FFF2-40B4-BE49-F238E27FC236}">
                    <a16:creationId xmlns:a16="http://schemas.microsoft.com/office/drawing/2014/main" id="{A7C8A0DB-8D0E-5C46-9916-93A59F1AAF1B}"/>
                  </a:ext>
                </a:extLst>
              </p:cNvPr>
              <p:cNvSpPr/>
              <p:nvPr/>
            </p:nvSpPr>
            <p:spPr>
              <a:xfrm>
                <a:off x="6829531" y="5417394"/>
                <a:ext cx="136779" cy="261555"/>
              </a:xfrm>
              <a:custGeom>
                <a:avLst/>
                <a:gdLst>
                  <a:gd name="connsiteX0" fmla="*/ 0 w 136779"/>
                  <a:gd name="connsiteY0" fmla="*/ 0 h 261555"/>
                  <a:gd name="connsiteX1" fmla="*/ 136779 w 136779"/>
                  <a:gd name="connsiteY1" fmla="*/ 0 h 261555"/>
                  <a:gd name="connsiteX2" fmla="*/ 136779 w 136779"/>
                  <a:gd name="connsiteY2" fmla="*/ 261555 h 261555"/>
                  <a:gd name="connsiteX3" fmla="*/ 0 w 136779"/>
                  <a:gd name="connsiteY3" fmla="*/ 261555 h 261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79" h="261555">
                    <a:moveTo>
                      <a:pt x="0" y="0"/>
                    </a:moveTo>
                    <a:lnTo>
                      <a:pt x="136779" y="0"/>
                    </a:lnTo>
                    <a:lnTo>
                      <a:pt x="136779" y="261555"/>
                    </a:lnTo>
                    <a:lnTo>
                      <a:pt x="0" y="261555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32" name="Freihandform 231">
                <a:extLst>
                  <a:ext uri="{FF2B5EF4-FFF2-40B4-BE49-F238E27FC236}">
                    <a16:creationId xmlns:a16="http://schemas.microsoft.com/office/drawing/2014/main" id="{8500ECFA-B959-624C-8F53-044072ABA529}"/>
                  </a:ext>
                </a:extLst>
              </p:cNvPr>
              <p:cNvSpPr/>
              <p:nvPr/>
            </p:nvSpPr>
            <p:spPr>
              <a:xfrm>
                <a:off x="7036700" y="5417394"/>
                <a:ext cx="136779" cy="261555"/>
              </a:xfrm>
              <a:custGeom>
                <a:avLst/>
                <a:gdLst>
                  <a:gd name="connsiteX0" fmla="*/ 0 w 136779"/>
                  <a:gd name="connsiteY0" fmla="*/ 0 h 261555"/>
                  <a:gd name="connsiteX1" fmla="*/ 136779 w 136779"/>
                  <a:gd name="connsiteY1" fmla="*/ 0 h 261555"/>
                  <a:gd name="connsiteX2" fmla="*/ 136779 w 136779"/>
                  <a:gd name="connsiteY2" fmla="*/ 261555 h 261555"/>
                  <a:gd name="connsiteX3" fmla="*/ 0 w 136779"/>
                  <a:gd name="connsiteY3" fmla="*/ 261555 h 261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79" h="261555">
                    <a:moveTo>
                      <a:pt x="0" y="0"/>
                    </a:moveTo>
                    <a:lnTo>
                      <a:pt x="136779" y="0"/>
                    </a:lnTo>
                    <a:lnTo>
                      <a:pt x="136779" y="261555"/>
                    </a:lnTo>
                    <a:lnTo>
                      <a:pt x="0" y="261555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33" name="Freihandform 232">
                <a:extLst>
                  <a:ext uri="{FF2B5EF4-FFF2-40B4-BE49-F238E27FC236}">
                    <a16:creationId xmlns:a16="http://schemas.microsoft.com/office/drawing/2014/main" id="{69C74677-677A-BA4A-9829-F88C2F4A9ED4}"/>
                  </a:ext>
                </a:extLst>
              </p:cNvPr>
              <p:cNvSpPr/>
              <p:nvPr/>
            </p:nvSpPr>
            <p:spPr>
              <a:xfrm>
                <a:off x="7036700" y="5417394"/>
                <a:ext cx="136779" cy="261555"/>
              </a:xfrm>
              <a:custGeom>
                <a:avLst/>
                <a:gdLst>
                  <a:gd name="connsiteX0" fmla="*/ 0 w 136779"/>
                  <a:gd name="connsiteY0" fmla="*/ 0 h 261555"/>
                  <a:gd name="connsiteX1" fmla="*/ 136779 w 136779"/>
                  <a:gd name="connsiteY1" fmla="*/ 0 h 261555"/>
                  <a:gd name="connsiteX2" fmla="*/ 136779 w 136779"/>
                  <a:gd name="connsiteY2" fmla="*/ 261555 h 261555"/>
                  <a:gd name="connsiteX3" fmla="*/ 0 w 136779"/>
                  <a:gd name="connsiteY3" fmla="*/ 261555 h 261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79" h="261555">
                    <a:moveTo>
                      <a:pt x="0" y="0"/>
                    </a:moveTo>
                    <a:lnTo>
                      <a:pt x="136779" y="0"/>
                    </a:lnTo>
                    <a:lnTo>
                      <a:pt x="136779" y="261555"/>
                    </a:lnTo>
                    <a:lnTo>
                      <a:pt x="0" y="261555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grpSp>
            <p:nvGrpSpPr>
              <p:cNvPr id="234" name="Grafik 74">
                <a:extLst>
                  <a:ext uri="{FF2B5EF4-FFF2-40B4-BE49-F238E27FC236}">
                    <a16:creationId xmlns:a16="http://schemas.microsoft.com/office/drawing/2014/main" id="{D29A0E8C-5189-B04E-AABD-09113E8CC7FD}"/>
                  </a:ext>
                </a:extLst>
              </p:cNvPr>
              <p:cNvGrpSpPr/>
              <p:nvPr/>
            </p:nvGrpSpPr>
            <p:grpSpPr>
              <a:xfrm>
                <a:off x="6221455" y="5431396"/>
                <a:ext cx="952023" cy="299439"/>
                <a:chOff x="6221455" y="5431396"/>
                <a:chExt cx="952023" cy="299439"/>
              </a:xfrm>
              <a:solidFill>
                <a:srgbClr val="FFFFFF"/>
              </a:solidFill>
            </p:grpSpPr>
            <p:sp>
              <p:nvSpPr>
                <p:cNvPr id="235" name="Freihandform 234">
                  <a:extLst>
                    <a:ext uri="{FF2B5EF4-FFF2-40B4-BE49-F238E27FC236}">
                      <a16:creationId xmlns:a16="http://schemas.microsoft.com/office/drawing/2014/main" id="{C7FF72BE-0022-F244-A349-FB3A1D0BE374}"/>
                    </a:ext>
                  </a:extLst>
                </p:cNvPr>
                <p:cNvSpPr/>
                <p:nvPr/>
              </p:nvSpPr>
              <p:spPr>
                <a:xfrm>
                  <a:off x="6221455" y="5431396"/>
                  <a:ext cx="123063" cy="60102"/>
                </a:xfrm>
                <a:custGeom>
                  <a:avLst/>
                  <a:gdLst>
                    <a:gd name="connsiteX0" fmla="*/ 0 w 123063"/>
                    <a:gd name="connsiteY0" fmla="*/ 0 h 60102"/>
                    <a:gd name="connsiteX1" fmla="*/ 123063 w 123063"/>
                    <a:gd name="connsiteY1" fmla="*/ 0 h 60102"/>
                    <a:gd name="connsiteX2" fmla="*/ 123063 w 123063"/>
                    <a:gd name="connsiteY2" fmla="*/ 60102 h 60102"/>
                    <a:gd name="connsiteX3" fmla="*/ 0 w 123063"/>
                    <a:gd name="connsiteY3" fmla="*/ 60102 h 60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3063" h="60102">
                      <a:moveTo>
                        <a:pt x="0" y="0"/>
                      </a:moveTo>
                      <a:lnTo>
                        <a:pt x="123063" y="0"/>
                      </a:lnTo>
                      <a:lnTo>
                        <a:pt x="123063" y="60102"/>
                      </a:lnTo>
                      <a:lnTo>
                        <a:pt x="0" y="6010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236" name="Freihandform 235">
                  <a:extLst>
                    <a:ext uri="{FF2B5EF4-FFF2-40B4-BE49-F238E27FC236}">
                      <a16:creationId xmlns:a16="http://schemas.microsoft.com/office/drawing/2014/main" id="{E5567BF9-C5BD-BC48-8FDA-0D49D3C86397}"/>
                    </a:ext>
                  </a:extLst>
                </p:cNvPr>
                <p:cNvSpPr/>
                <p:nvPr/>
              </p:nvSpPr>
              <p:spPr>
                <a:xfrm>
                  <a:off x="6221455" y="5508453"/>
                  <a:ext cx="123063" cy="170496"/>
                </a:xfrm>
                <a:custGeom>
                  <a:avLst/>
                  <a:gdLst>
                    <a:gd name="connsiteX0" fmla="*/ 0 w 123063"/>
                    <a:gd name="connsiteY0" fmla="*/ 0 h 170496"/>
                    <a:gd name="connsiteX1" fmla="*/ 123063 w 123063"/>
                    <a:gd name="connsiteY1" fmla="*/ 0 h 170496"/>
                    <a:gd name="connsiteX2" fmla="*/ 123063 w 123063"/>
                    <a:gd name="connsiteY2" fmla="*/ 170496 h 170496"/>
                    <a:gd name="connsiteX3" fmla="*/ 0 w 123063"/>
                    <a:gd name="connsiteY3" fmla="*/ 170496 h 170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3063" h="170496">
                      <a:moveTo>
                        <a:pt x="0" y="0"/>
                      </a:moveTo>
                      <a:lnTo>
                        <a:pt x="123063" y="0"/>
                      </a:lnTo>
                      <a:lnTo>
                        <a:pt x="123063" y="170496"/>
                      </a:lnTo>
                      <a:lnTo>
                        <a:pt x="0" y="1704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237" name="Freihandform 236">
                  <a:extLst>
                    <a:ext uri="{FF2B5EF4-FFF2-40B4-BE49-F238E27FC236}">
                      <a16:creationId xmlns:a16="http://schemas.microsoft.com/office/drawing/2014/main" id="{14EDFE94-4836-1349-A4C5-14CBD345519C}"/>
                    </a:ext>
                  </a:extLst>
                </p:cNvPr>
                <p:cNvSpPr/>
                <p:nvPr/>
              </p:nvSpPr>
              <p:spPr>
                <a:xfrm>
                  <a:off x="6428624" y="5431396"/>
                  <a:ext cx="123063" cy="60102"/>
                </a:xfrm>
                <a:custGeom>
                  <a:avLst/>
                  <a:gdLst>
                    <a:gd name="connsiteX0" fmla="*/ 0 w 123063"/>
                    <a:gd name="connsiteY0" fmla="*/ 0 h 60102"/>
                    <a:gd name="connsiteX1" fmla="*/ 123063 w 123063"/>
                    <a:gd name="connsiteY1" fmla="*/ 0 h 60102"/>
                    <a:gd name="connsiteX2" fmla="*/ 123063 w 123063"/>
                    <a:gd name="connsiteY2" fmla="*/ 60102 h 60102"/>
                    <a:gd name="connsiteX3" fmla="*/ 0 w 123063"/>
                    <a:gd name="connsiteY3" fmla="*/ 60102 h 60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3063" h="60102">
                      <a:moveTo>
                        <a:pt x="0" y="0"/>
                      </a:moveTo>
                      <a:lnTo>
                        <a:pt x="123063" y="0"/>
                      </a:lnTo>
                      <a:lnTo>
                        <a:pt x="123063" y="60102"/>
                      </a:lnTo>
                      <a:lnTo>
                        <a:pt x="0" y="6010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238" name="Freihandform 237">
                  <a:extLst>
                    <a:ext uri="{FF2B5EF4-FFF2-40B4-BE49-F238E27FC236}">
                      <a16:creationId xmlns:a16="http://schemas.microsoft.com/office/drawing/2014/main" id="{8328FD55-87A8-124D-98A8-F6943A79B324}"/>
                    </a:ext>
                  </a:extLst>
                </p:cNvPr>
                <p:cNvSpPr/>
                <p:nvPr/>
              </p:nvSpPr>
              <p:spPr>
                <a:xfrm>
                  <a:off x="6428624" y="5508453"/>
                  <a:ext cx="123063" cy="170496"/>
                </a:xfrm>
                <a:custGeom>
                  <a:avLst/>
                  <a:gdLst>
                    <a:gd name="connsiteX0" fmla="*/ 0 w 123063"/>
                    <a:gd name="connsiteY0" fmla="*/ 0 h 170496"/>
                    <a:gd name="connsiteX1" fmla="*/ 123063 w 123063"/>
                    <a:gd name="connsiteY1" fmla="*/ 0 h 170496"/>
                    <a:gd name="connsiteX2" fmla="*/ 123063 w 123063"/>
                    <a:gd name="connsiteY2" fmla="*/ 170496 h 170496"/>
                    <a:gd name="connsiteX3" fmla="*/ 0 w 123063"/>
                    <a:gd name="connsiteY3" fmla="*/ 170496 h 170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3063" h="170496">
                      <a:moveTo>
                        <a:pt x="0" y="0"/>
                      </a:moveTo>
                      <a:lnTo>
                        <a:pt x="123063" y="0"/>
                      </a:lnTo>
                      <a:lnTo>
                        <a:pt x="123063" y="170496"/>
                      </a:lnTo>
                      <a:lnTo>
                        <a:pt x="0" y="1704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239" name="Freihandform 238">
                  <a:extLst>
                    <a:ext uri="{FF2B5EF4-FFF2-40B4-BE49-F238E27FC236}">
                      <a16:creationId xmlns:a16="http://schemas.microsoft.com/office/drawing/2014/main" id="{257D1E8D-EAD8-3146-A8FE-FF49230C507C}"/>
                    </a:ext>
                  </a:extLst>
                </p:cNvPr>
                <p:cNvSpPr/>
                <p:nvPr/>
              </p:nvSpPr>
              <p:spPr>
                <a:xfrm>
                  <a:off x="6635888" y="5431396"/>
                  <a:ext cx="123063" cy="60102"/>
                </a:xfrm>
                <a:custGeom>
                  <a:avLst/>
                  <a:gdLst>
                    <a:gd name="connsiteX0" fmla="*/ 0 w 123063"/>
                    <a:gd name="connsiteY0" fmla="*/ 0 h 60102"/>
                    <a:gd name="connsiteX1" fmla="*/ 123063 w 123063"/>
                    <a:gd name="connsiteY1" fmla="*/ 0 h 60102"/>
                    <a:gd name="connsiteX2" fmla="*/ 123063 w 123063"/>
                    <a:gd name="connsiteY2" fmla="*/ 60102 h 60102"/>
                    <a:gd name="connsiteX3" fmla="*/ 0 w 123063"/>
                    <a:gd name="connsiteY3" fmla="*/ 60102 h 60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3063" h="60102">
                      <a:moveTo>
                        <a:pt x="0" y="0"/>
                      </a:moveTo>
                      <a:lnTo>
                        <a:pt x="123063" y="0"/>
                      </a:lnTo>
                      <a:lnTo>
                        <a:pt x="123063" y="60102"/>
                      </a:lnTo>
                      <a:lnTo>
                        <a:pt x="0" y="6010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240" name="Freihandform 239">
                  <a:extLst>
                    <a:ext uri="{FF2B5EF4-FFF2-40B4-BE49-F238E27FC236}">
                      <a16:creationId xmlns:a16="http://schemas.microsoft.com/office/drawing/2014/main" id="{8C547FF1-4691-4C4D-9C9A-B1221837C384}"/>
                    </a:ext>
                  </a:extLst>
                </p:cNvPr>
                <p:cNvSpPr/>
                <p:nvPr/>
              </p:nvSpPr>
              <p:spPr>
                <a:xfrm>
                  <a:off x="6635888" y="5508453"/>
                  <a:ext cx="123063" cy="170496"/>
                </a:xfrm>
                <a:custGeom>
                  <a:avLst/>
                  <a:gdLst>
                    <a:gd name="connsiteX0" fmla="*/ 0 w 123063"/>
                    <a:gd name="connsiteY0" fmla="*/ 0 h 170496"/>
                    <a:gd name="connsiteX1" fmla="*/ 123063 w 123063"/>
                    <a:gd name="connsiteY1" fmla="*/ 0 h 170496"/>
                    <a:gd name="connsiteX2" fmla="*/ 123063 w 123063"/>
                    <a:gd name="connsiteY2" fmla="*/ 170496 h 170496"/>
                    <a:gd name="connsiteX3" fmla="*/ 0 w 123063"/>
                    <a:gd name="connsiteY3" fmla="*/ 170496 h 170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3063" h="170496">
                      <a:moveTo>
                        <a:pt x="0" y="0"/>
                      </a:moveTo>
                      <a:lnTo>
                        <a:pt x="123063" y="0"/>
                      </a:lnTo>
                      <a:lnTo>
                        <a:pt x="123063" y="170496"/>
                      </a:lnTo>
                      <a:lnTo>
                        <a:pt x="0" y="1704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241" name="Freihandform 240">
                  <a:extLst>
                    <a:ext uri="{FF2B5EF4-FFF2-40B4-BE49-F238E27FC236}">
                      <a16:creationId xmlns:a16="http://schemas.microsoft.com/office/drawing/2014/main" id="{E4537108-1409-024D-9EA0-914C84B350A8}"/>
                    </a:ext>
                  </a:extLst>
                </p:cNvPr>
                <p:cNvSpPr/>
                <p:nvPr/>
              </p:nvSpPr>
              <p:spPr>
                <a:xfrm>
                  <a:off x="6843152" y="5431396"/>
                  <a:ext cx="123063" cy="60102"/>
                </a:xfrm>
                <a:custGeom>
                  <a:avLst/>
                  <a:gdLst>
                    <a:gd name="connsiteX0" fmla="*/ 0 w 123063"/>
                    <a:gd name="connsiteY0" fmla="*/ 0 h 60102"/>
                    <a:gd name="connsiteX1" fmla="*/ 123063 w 123063"/>
                    <a:gd name="connsiteY1" fmla="*/ 0 h 60102"/>
                    <a:gd name="connsiteX2" fmla="*/ 123063 w 123063"/>
                    <a:gd name="connsiteY2" fmla="*/ 60102 h 60102"/>
                    <a:gd name="connsiteX3" fmla="*/ 0 w 123063"/>
                    <a:gd name="connsiteY3" fmla="*/ 60102 h 60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3063" h="60102">
                      <a:moveTo>
                        <a:pt x="0" y="0"/>
                      </a:moveTo>
                      <a:lnTo>
                        <a:pt x="123063" y="0"/>
                      </a:lnTo>
                      <a:lnTo>
                        <a:pt x="123063" y="60102"/>
                      </a:lnTo>
                      <a:lnTo>
                        <a:pt x="0" y="6010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242" name="Freihandform 241">
                  <a:extLst>
                    <a:ext uri="{FF2B5EF4-FFF2-40B4-BE49-F238E27FC236}">
                      <a16:creationId xmlns:a16="http://schemas.microsoft.com/office/drawing/2014/main" id="{0EB41CB9-8277-0943-9F96-FDCB2D6B0183}"/>
                    </a:ext>
                  </a:extLst>
                </p:cNvPr>
                <p:cNvSpPr/>
                <p:nvPr/>
              </p:nvSpPr>
              <p:spPr>
                <a:xfrm>
                  <a:off x="6843152" y="5508453"/>
                  <a:ext cx="123063" cy="170496"/>
                </a:xfrm>
                <a:custGeom>
                  <a:avLst/>
                  <a:gdLst>
                    <a:gd name="connsiteX0" fmla="*/ 0 w 123063"/>
                    <a:gd name="connsiteY0" fmla="*/ 0 h 170496"/>
                    <a:gd name="connsiteX1" fmla="*/ 123063 w 123063"/>
                    <a:gd name="connsiteY1" fmla="*/ 0 h 170496"/>
                    <a:gd name="connsiteX2" fmla="*/ 123063 w 123063"/>
                    <a:gd name="connsiteY2" fmla="*/ 170496 h 170496"/>
                    <a:gd name="connsiteX3" fmla="*/ 0 w 123063"/>
                    <a:gd name="connsiteY3" fmla="*/ 170496 h 170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3063" h="170496">
                      <a:moveTo>
                        <a:pt x="0" y="0"/>
                      </a:moveTo>
                      <a:lnTo>
                        <a:pt x="123063" y="0"/>
                      </a:lnTo>
                      <a:lnTo>
                        <a:pt x="123063" y="170496"/>
                      </a:lnTo>
                      <a:lnTo>
                        <a:pt x="0" y="1704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243" name="Freihandform 242">
                  <a:extLst>
                    <a:ext uri="{FF2B5EF4-FFF2-40B4-BE49-F238E27FC236}">
                      <a16:creationId xmlns:a16="http://schemas.microsoft.com/office/drawing/2014/main" id="{53A7F1E4-5572-9441-9332-02A97612BD84}"/>
                    </a:ext>
                  </a:extLst>
                </p:cNvPr>
                <p:cNvSpPr/>
                <p:nvPr/>
              </p:nvSpPr>
              <p:spPr>
                <a:xfrm>
                  <a:off x="7050416" y="5431396"/>
                  <a:ext cx="123063" cy="60102"/>
                </a:xfrm>
                <a:custGeom>
                  <a:avLst/>
                  <a:gdLst>
                    <a:gd name="connsiteX0" fmla="*/ 0 w 123063"/>
                    <a:gd name="connsiteY0" fmla="*/ 0 h 60102"/>
                    <a:gd name="connsiteX1" fmla="*/ 123063 w 123063"/>
                    <a:gd name="connsiteY1" fmla="*/ 0 h 60102"/>
                    <a:gd name="connsiteX2" fmla="*/ 123063 w 123063"/>
                    <a:gd name="connsiteY2" fmla="*/ 60102 h 60102"/>
                    <a:gd name="connsiteX3" fmla="*/ 0 w 123063"/>
                    <a:gd name="connsiteY3" fmla="*/ 60102 h 60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3063" h="60102">
                      <a:moveTo>
                        <a:pt x="0" y="0"/>
                      </a:moveTo>
                      <a:lnTo>
                        <a:pt x="123063" y="0"/>
                      </a:lnTo>
                      <a:lnTo>
                        <a:pt x="123063" y="60102"/>
                      </a:lnTo>
                      <a:lnTo>
                        <a:pt x="0" y="6010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244" name="Freihandform 243">
                  <a:extLst>
                    <a:ext uri="{FF2B5EF4-FFF2-40B4-BE49-F238E27FC236}">
                      <a16:creationId xmlns:a16="http://schemas.microsoft.com/office/drawing/2014/main" id="{F6F95F6A-CB93-6445-9F96-98DCDCD5A97E}"/>
                    </a:ext>
                  </a:extLst>
                </p:cNvPr>
                <p:cNvSpPr/>
                <p:nvPr/>
              </p:nvSpPr>
              <p:spPr>
                <a:xfrm>
                  <a:off x="7050416" y="5508453"/>
                  <a:ext cx="123063" cy="170496"/>
                </a:xfrm>
                <a:custGeom>
                  <a:avLst/>
                  <a:gdLst>
                    <a:gd name="connsiteX0" fmla="*/ 0 w 123063"/>
                    <a:gd name="connsiteY0" fmla="*/ 0 h 170496"/>
                    <a:gd name="connsiteX1" fmla="*/ 123063 w 123063"/>
                    <a:gd name="connsiteY1" fmla="*/ 0 h 170496"/>
                    <a:gd name="connsiteX2" fmla="*/ 123063 w 123063"/>
                    <a:gd name="connsiteY2" fmla="*/ 170496 h 170496"/>
                    <a:gd name="connsiteX3" fmla="*/ 0 w 123063"/>
                    <a:gd name="connsiteY3" fmla="*/ 170496 h 170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3063" h="170496">
                      <a:moveTo>
                        <a:pt x="0" y="0"/>
                      </a:moveTo>
                      <a:lnTo>
                        <a:pt x="123063" y="0"/>
                      </a:lnTo>
                      <a:lnTo>
                        <a:pt x="123063" y="170496"/>
                      </a:lnTo>
                      <a:lnTo>
                        <a:pt x="0" y="1704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</p:grpSp>
      </p:grpSp>
      <p:grpSp>
        <p:nvGrpSpPr>
          <p:cNvPr id="245" name="LKW">
            <a:extLst>
              <a:ext uri="{FF2B5EF4-FFF2-40B4-BE49-F238E27FC236}">
                <a16:creationId xmlns:a16="http://schemas.microsoft.com/office/drawing/2014/main" id="{8D54A2EB-819C-C444-8336-F9F70204E3AD}"/>
              </a:ext>
            </a:extLst>
          </p:cNvPr>
          <p:cNvGrpSpPr/>
          <p:nvPr/>
        </p:nvGrpSpPr>
        <p:grpSpPr>
          <a:xfrm>
            <a:off x="5918236" y="5328001"/>
            <a:ext cx="815340" cy="454056"/>
            <a:chOff x="5988283" y="6141195"/>
            <a:chExt cx="815340" cy="454056"/>
          </a:xfrm>
        </p:grpSpPr>
        <p:sp>
          <p:nvSpPr>
            <p:cNvPr id="246" name="Freihandform 245">
              <a:extLst>
                <a:ext uri="{FF2B5EF4-FFF2-40B4-BE49-F238E27FC236}">
                  <a16:creationId xmlns:a16="http://schemas.microsoft.com/office/drawing/2014/main" id="{9E5B9AD1-FBD2-2B42-AE45-DE196F956B5D}"/>
                </a:ext>
              </a:extLst>
            </p:cNvPr>
            <p:cNvSpPr/>
            <p:nvPr/>
          </p:nvSpPr>
          <p:spPr>
            <a:xfrm>
              <a:off x="5991522" y="6204822"/>
              <a:ext cx="308324" cy="234980"/>
            </a:xfrm>
            <a:custGeom>
              <a:avLst/>
              <a:gdLst>
                <a:gd name="connsiteX0" fmla="*/ 0 w 308324"/>
                <a:gd name="connsiteY0" fmla="*/ 234980 h 234980"/>
                <a:gd name="connsiteX1" fmla="*/ 308324 w 308324"/>
                <a:gd name="connsiteY1" fmla="*/ 234980 h 234980"/>
                <a:gd name="connsiteX2" fmla="*/ 308324 w 308324"/>
                <a:gd name="connsiteY2" fmla="*/ 0 h 234980"/>
                <a:gd name="connsiteX3" fmla="*/ 77343 w 308324"/>
                <a:gd name="connsiteY3" fmla="*/ 0 h 234980"/>
                <a:gd name="connsiteX4" fmla="*/ 0 w 308324"/>
                <a:gd name="connsiteY4" fmla="*/ 123824 h 234980"/>
                <a:gd name="connsiteX5" fmla="*/ 0 w 308324"/>
                <a:gd name="connsiteY5" fmla="*/ 234980 h 23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324" h="234980">
                  <a:moveTo>
                    <a:pt x="0" y="234980"/>
                  </a:moveTo>
                  <a:lnTo>
                    <a:pt x="308324" y="234980"/>
                  </a:lnTo>
                  <a:lnTo>
                    <a:pt x="308324" y="0"/>
                  </a:lnTo>
                  <a:lnTo>
                    <a:pt x="77343" y="0"/>
                  </a:lnTo>
                  <a:lnTo>
                    <a:pt x="0" y="123824"/>
                  </a:lnTo>
                  <a:lnTo>
                    <a:pt x="0" y="234980"/>
                  </a:ln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7" name="Freihandform 246">
              <a:extLst>
                <a:ext uri="{FF2B5EF4-FFF2-40B4-BE49-F238E27FC236}">
                  <a16:creationId xmlns:a16="http://schemas.microsoft.com/office/drawing/2014/main" id="{645B7484-14E0-D149-B4A8-230A9536DFF5}"/>
                </a:ext>
              </a:extLst>
            </p:cNvPr>
            <p:cNvSpPr/>
            <p:nvPr/>
          </p:nvSpPr>
          <p:spPr>
            <a:xfrm>
              <a:off x="5991522" y="6204822"/>
              <a:ext cx="308324" cy="234980"/>
            </a:xfrm>
            <a:custGeom>
              <a:avLst/>
              <a:gdLst>
                <a:gd name="connsiteX0" fmla="*/ 0 w 308324"/>
                <a:gd name="connsiteY0" fmla="*/ 234980 h 234980"/>
                <a:gd name="connsiteX1" fmla="*/ 308324 w 308324"/>
                <a:gd name="connsiteY1" fmla="*/ 234980 h 234980"/>
                <a:gd name="connsiteX2" fmla="*/ 308324 w 308324"/>
                <a:gd name="connsiteY2" fmla="*/ 0 h 234980"/>
                <a:gd name="connsiteX3" fmla="*/ 77343 w 308324"/>
                <a:gd name="connsiteY3" fmla="*/ 0 h 234980"/>
                <a:gd name="connsiteX4" fmla="*/ 0 w 308324"/>
                <a:gd name="connsiteY4" fmla="*/ 123824 h 234980"/>
                <a:gd name="connsiteX5" fmla="*/ 0 w 308324"/>
                <a:gd name="connsiteY5" fmla="*/ 234980 h 23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324" h="234980">
                  <a:moveTo>
                    <a:pt x="0" y="234980"/>
                  </a:moveTo>
                  <a:lnTo>
                    <a:pt x="308324" y="234980"/>
                  </a:lnTo>
                  <a:lnTo>
                    <a:pt x="308324" y="0"/>
                  </a:lnTo>
                  <a:lnTo>
                    <a:pt x="77343" y="0"/>
                  </a:lnTo>
                  <a:lnTo>
                    <a:pt x="0" y="123824"/>
                  </a:lnTo>
                  <a:lnTo>
                    <a:pt x="0" y="23498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8" name="Freihandform 247">
              <a:extLst>
                <a:ext uri="{FF2B5EF4-FFF2-40B4-BE49-F238E27FC236}">
                  <a16:creationId xmlns:a16="http://schemas.microsoft.com/office/drawing/2014/main" id="{6717B5D2-3792-3646-BCE3-E408CA2521C7}"/>
                </a:ext>
              </a:extLst>
            </p:cNvPr>
            <p:cNvSpPr/>
            <p:nvPr/>
          </p:nvSpPr>
          <p:spPr>
            <a:xfrm>
              <a:off x="6183736" y="6204822"/>
              <a:ext cx="116109" cy="234980"/>
            </a:xfrm>
            <a:custGeom>
              <a:avLst/>
              <a:gdLst>
                <a:gd name="connsiteX0" fmla="*/ 0 w 116109"/>
                <a:gd name="connsiteY0" fmla="*/ 0 h 234980"/>
                <a:gd name="connsiteX1" fmla="*/ 116110 w 116109"/>
                <a:gd name="connsiteY1" fmla="*/ 0 h 234980"/>
                <a:gd name="connsiteX2" fmla="*/ 116110 w 116109"/>
                <a:gd name="connsiteY2" fmla="*/ 234981 h 234980"/>
                <a:gd name="connsiteX3" fmla="*/ 0 w 116109"/>
                <a:gd name="connsiteY3" fmla="*/ 234981 h 23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09" h="234980">
                  <a:moveTo>
                    <a:pt x="0" y="0"/>
                  </a:moveTo>
                  <a:lnTo>
                    <a:pt x="116110" y="0"/>
                  </a:lnTo>
                  <a:lnTo>
                    <a:pt x="116110" y="234981"/>
                  </a:lnTo>
                  <a:lnTo>
                    <a:pt x="0" y="234981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9" name="Freihandform 248">
              <a:extLst>
                <a:ext uri="{FF2B5EF4-FFF2-40B4-BE49-F238E27FC236}">
                  <a16:creationId xmlns:a16="http://schemas.microsoft.com/office/drawing/2014/main" id="{A074913B-E40D-3248-BFA6-FEF63AF13DDB}"/>
                </a:ext>
              </a:extLst>
            </p:cNvPr>
            <p:cNvSpPr/>
            <p:nvPr/>
          </p:nvSpPr>
          <p:spPr>
            <a:xfrm>
              <a:off x="6245744" y="6418657"/>
              <a:ext cx="97916" cy="97916"/>
            </a:xfrm>
            <a:custGeom>
              <a:avLst/>
              <a:gdLst>
                <a:gd name="connsiteX0" fmla="*/ 97917 w 97916"/>
                <a:gd name="connsiteY0" fmla="*/ 48958 h 97916"/>
                <a:gd name="connsiteX1" fmla="*/ 48958 w 97916"/>
                <a:gd name="connsiteY1" fmla="*/ 0 h 97916"/>
                <a:gd name="connsiteX2" fmla="*/ 0 w 97916"/>
                <a:gd name="connsiteY2" fmla="*/ 48958 h 97916"/>
                <a:gd name="connsiteX3" fmla="*/ 48958 w 97916"/>
                <a:gd name="connsiteY3" fmla="*/ 97916 h 97916"/>
                <a:gd name="connsiteX4" fmla="*/ 97917 w 97916"/>
                <a:gd name="connsiteY4" fmla="*/ 48958 h 9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916" h="97916">
                  <a:moveTo>
                    <a:pt x="97917" y="48958"/>
                  </a:moveTo>
                  <a:cubicBezTo>
                    <a:pt x="97917" y="21917"/>
                    <a:pt x="76000" y="0"/>
                    <a:pt x="48958" y="0"/>
                  </a:cubicBezTo>
                  <a:cubicBezTo>
                    <a:pt x="21917" y="0"/>
                    <a:pt x="0" y="21917"/>
                    <a:pt x="0" y="48958"/>
                  </a:cubicBezTo>
                  <a:cubicBezTo>
                    <a:pt x="0" y="76000"/>
                    <a:pt x="21917" y="97916"/>
                    <a:pt x="48958" y="97916"/>
                  </a:cubicBezTo>
                  <a:cubicBezTo>
                    <a:pt x="75971" y="97869"/>
                    <a:pt x="97860" y="75971"/>
                    <a:pt x="97917" y="48958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0" name="Freihandform 249">
              <a:extLst>
                <a:ext uri="{FF2B5EF4-FFF2-40B4-BE49-F238E27FC236}">
                  <a16:creationId xmlns:a16="http://schemas.microsoft.com/office/drawing/2014/main" id="{F7BBB79B-4517-904D-891D-A93BBE99EA4A}"/>
                </a:ext>
              </a:extLst>
            </p:cNvPr>
            <p:cNvSpPr/>
            <p:nvPr/>
          </p:nvSpPr>
          <p:spPr>
            <a:xfrm>
              <a:off x="6245744" y="6418657"/>
              <a:ext cx="97916" cy="97916"/>
            </a:xfrm>
            <a:custGeom>
              <a:avLst/>
              <a:gdLst>
                <a:gd name="connsiteX0" fmla="*/ 97917 w 97916"/>
                <a:gd name="connsiteY0" fmla="*/ 48958 h 97916"/>
                <a:gd name="connsiteX1" fmla="*/ 48958 w 97916"/>
                <a:gd name="connsiteY1" fmla="*/ 0 h 97916"/>
                <a:gd name="connsiteX2" fmla="*/ 0 w 97916"/>
                <a:gd name="connsiteY2" fmla="*/ 48958 h 97916"/>
                <a:gd name="connsiteX3" fmla="*/ 48958 w 97916"/>
                <a:gd name="connsiteY3" fmla="*/ 97916 h 97916"/>
                <a:gd name="connsiteX4" fmla="*/ 97917 w 97916"/>
                <a:gd name="connsiteY4" fmla="*/ 48958 h 9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916" h="97916">
                  <a:moveTo>
                    <a:pt x="97917" y="48958"/>
                  </a:moveTo>
                  <a:cubicBezTo>
                    <a:pt x="97917" y="21917"/>
                    <a:pt x="76000" y="0"/>
                    <a:pt x="48958" y="0"/>
                  </a:cubicBezTo>
                  <a:cubicBezTo>
                    <a:pt x="21917" y="0"/>
                    <a:pt x="0" y="21917"/>
                    <a:pt x="0" y="48958"/>
                  </a:cubicBezTo>
                  <a:cubicBezTo>
                    <a:pt x="0" y="76000"/>
                    <a:pt x="21917" y="97916"/>
                    <a:pt x="48958" y="97916"/>
                  </a:cubicBezTo>
                  <a:cubicBezTo>
                    <a:pt x="75971" y="97869"/>
                    <a:pt x="97860" y="75971"/>
                    <a:pt x="97917" y="48958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1" name="Freihandform 250">
              <a:extLst>
                <a:ext uri="{FF2B5EF4-FFF2-40B4-BE49-F238E27FC236}">
                  <a16:creationId xmlns:a16="http://schemas.microsoft.com/office/drawing/2014/main" id="{09DAB189-3080-1848-B9B1-5E85F848506D}"/>
                </a:ext>
              </a:extLst>
            </p:cNvPr>
            <p:cNvSpPr/>
            <p:nvPr/>
          </p:nvSpPr>
          <p:spPr>
            <a:xfrm>
              <a:off x="6236409" y="6418657"/>
              <a:ext cx="97916" cy="97916"/>
            </a:xfrm>
            <a:custGeom>
              <a:avLst/>
              <a:gdLst>
                <a:gd name="connsiteX0" fmla="*/ 97917 w 97916"/>
                <a:gd name="connsiteY0" fmla="*/ 48958 h 97916"/>
                <a:gd name="connsiteX1" fmla="*/ 48959 w 97916"/>
                <a:gd name="connsiteY1" fmla="*/ 0 h 97916"/>
                <a:gd name="connsiteX2" fmla="*/ 0 w 97916"/>
                <a:gd name="connsiteY2" fmla="*/ 48958 h 97916"/>
                <a:gd name="connsiteX3" fmla="*/ 48959 w 97916"/>
                <a:gd name="connsiteY3" fmla="*/ 97916 h 97916"/>
                <a:gd name="connsiteX4" fmla="*/ 97917 w 97916"/>
                <a:gd name="connsiteY4" fmla="*/ 48958 h 9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916" h="97916">
                  <a:moveTo>
                    <a:pt x="97917" y="48958"/>
                  </a:moveTo>
                  <a:cubicBezTo>
                    <a:pt x="97917" y="21917"/>
                    <a:pt x="76000" y="0"/>
                    <a:pt x="48959" y="0"/>
                  </a:cubicBezTo>
                  <a:cubicBezTo>
                    <a:pt x="21917" y="0"/>
                    <a:pt x="0" y="21917"/>
                    <a:pt x="0" y="48958"/>
                  </a:cubicBezTo>
                  <a:cubicBezTo>
                    <a:pt x="0" y="76000"/>
                    <a:pt x="21917" y="97916"/>
                    <a:pt x="48959" y="97916"/>
                  </a:cubicBezTo>
                  <a:cubicBezTo>
                    <a:pt x="75972" y="97869"/>
                    <a:pt x="97860" y="75971"/>
                    <a:pt x="97917" y="48958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2" name="Freihandform 251">
              <a:extLst>
                <a:ext uri="{FF2B5EF4-FFF2-40B4-BE49-F238E27FC236}">
                  <a16:creationId xmlns:a16="http://schemas.microsoft.com/office/drawing/2014/main" id="{E14BDCB1-E999-284F-879D-966B97588E04}"/>
                </a:ext>
              </a:extLst>
            </p:cNvPr>
            <p:cNvSpPr/>
            <p:nvPr/>
          </p:nvSpPr>
          <p:spPr>
            <a:xfrm>
              <a:off x="6255269" y="6437421"/>
              <a:ext cx="60198" cy="60197"/>
            </a:xfrm>
            <a:custGeom>
              <a:avLst/>
              <a:gdLst>
                <a:gd name="connsiteX0" fmla="*/ 60198 w 60198"/>
                <a:gd name="connsiteY0" fmla="*/ 30194 h 60197"/>
                <a:gd name="connsiteX1" fmla="*/ 30194 w 60198"/>
                <a:gd name="connsiteY1" fmla="*/ 0 h 60197"/>
                <a:gd name="connsiteX2" fmla="*/ 0 w 60198"/>
                <a:gd name="connsiteY2" fmla="*/ 30004 h 60197"/>
                <a:gd name="connsiteX3" fmla="*/ 30004 w 60198"/>
                <a:gd name="connsiteY3" fmla="*/ 60198 h 60197"/>
                <a:gd name="connsiteX4" fmla="*/ 30099 w 60198"/>
                <a:gd name="connsiteY4" fmla="*/ 60198 h 60197"/>
                <a:gd name="connsiteX5" fmla="*/ 60198 w 60198"/>
                <a:gd name="connsiteY5" fmla="*/ 30194 h 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198" h="60197">
                  <a:moveTo>
                    <a:pt x="60198" y="30194"/>
                  </a:moveTo>
                  <a:cubicBezTo>
                    <a:pt x="60255" y="13573"/>
                    <a:pt x="46815" y="57"/>
                    <a:pt x="30194" y="0"/>
                  </a:cubicBezTo>
                  <a:cubicBezTo>
                    <a:pt x="13573" y="-57"/>
                    <a:pt x="57" y="13383"/>
                    <a:pt x="0" y="30004"/>
                  </a:cubicBezTo>
                  <a:cubicBezTo>
                    <a:pt x="-57" y="46625"/>
                    <a:pt x="13383" y="60141"/>
                    <a:pt x="30004" y="60198"/>
                  </a:cubicBezTo>
                  <a:cubicBezTo>
                    <a:pt x="30032" y="60198"/>
                    <a:pt x="30070" y="60198"/>
                    <a:pt x="30099" y="60198"/>
                  </a:cubicBezTo>
                  <a:cubicBezTo>
                    <a:pt x="46682" y="60198"/>
                    <a:pt x="60141" y="46777"/>
                    <a:pt x="60198" y="30194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3" name="Freihandform 252">
              <a:extLst>
                <a:ext uri="{FF2B5EF4-FFF2-40B4-BE49-F238E27FC236}">
                  <a16:creationId xmlns:a16="http://schemas.microsoft.com/office/drawing/2014/main" id="{80F64B46-42D8-2843-9EA6-0E6E3A149A5C}"/>
                </a:ext>
              </a:extLst>
            </p:cNvPr>
            <p:cNvSpPr/>
            <p:nvPr/>
          </p:nvSpPr>
          <p:spPr>
            <a:xfrm>
              <a:off x="6618838" y="6418657"/>
              <a:ext cx="97916" cy="97916"/>
            </a:xfrm>
            <a:custGeom>
              <a:avLst/>
              <a:gdLst>
                <a:gd name="connsiteX0" fmla="*/ 97917 w 97916"/>
                <a:gd name="connsiteY0" fmla="*/ 48958 h 97916"/>
                <a:gd name="connsiteX1" fmla="*/ 48959 w 97916"/>
                <a:gd name="connsiteY1" fmla="*/ 0 h 97916"/>
                <a:gd name="connsiteX2" fmla="*/ 0 w 97916"/>
                <a:gd name="connsiteY2" fmla="*/ 48958 h 97916"/>
                <a:gd name="connsiteX3" fmla="*/ 48959 w 97916"/>
                <a:gd name="connsiteY3" fmla="*/ 97916 h 97916"/>
                <a:gd name="connsiteX4" fmla="*/ 97917 w 97916"/>
                <a:gd name="connsiteY4" fmla="*/ 48958 h 9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916" h="97916">
                  <a:moveTo>
                    <a:pt x="97917" y="48958"/>
                  </a:moveTo>
                  <a:cubicBezTo>
                    <a:pt x="97917" y="21917"/>
                    <a:pt x="76000" y="0"/>
                    <a:pt x="48959" y="0"/>
                  </a:cubicBezTo>
                  <a:cubicBezTo>
                    <a:pt x="21917" y="0"/>
                    <a:pt x="0" y="21917"/>
                    <a:pt x="0" y="48958"/>
                  </a:cubicBezTo>
                  <a:cubicBezTo>
                    <a:pt x="0" y="76000"/>
                    <a:pt x="21917" y="97916"/>
                    <a:pt x="48959" y="97916"/>
                  </a:cubicBezTo>
                  <a:cubicBezTo>
                    <a:pt x="75972" y="97869"/>
                    <a:pt x="97860" y="75971"/>
                    <a:pt x="97917" y="48958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4" name="Freihandform 253">
              <a:extLst>
                <a:ext uri="{FF2B5EF4-FFF2-40B4-BE49-F238E27FC236}">
                  <a16:creationId xmlns:a16="http://schemas.microsoft.com/office/drawing/2014/main" id="{8354B52A-227F-364B-837A-5FC1111DB529}"/>
                </a:ext>
              </a:extLst>
            </p:cNvPr>
            <p:cNvSpPr/>
            <p:nvPr/>
          </p:nvSpPr>
          <p:spPr>
            <a:xfrm>
              <a:off x="6618838" y="6418657"/>
              <a:ext cx="97916" cy="97916"/>
            </a:xfrm>
            <a:custGeom>
              <a:avLst/>
              <a:gdLst>
                <a:gd name="connsiteX0" fmla="*/ 97917 w 97916"/>
                <a:gd name="connsiteY0" fmla="*/ 48958 h 97916"/>
                <a:gd name="connsiteX1" fmla="*/ 48959 w 97916"/>
                <a:gd name="connsiteY1" fmla="*/ 0 h 97916"/>
                <a:gd name="connsiteX2" fmla="*/ 0 w 97916"/>
                <a:gd name="connsiteY2" fmla="*/ 48958 h 97916"/>
                <a:gd name="connsiteX3" fmla="*/ 48959 w 97916"/>
                <a:gd name="connsiteY3" fmla="*/ 97916 h 97916"/>
                <a:gd name="connsiteX4" fmla="*/ 97917 w 97916"/>
                <a:gd name="connsiteY4" fmla="*/ 48958 h 9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916" h="97916">
                  <a:moveTo>
                    <a:pt x="97917" y="48958"/>
                  </a:moveTo>
                  <a:cubicBezTo>
                    <a:pt x="97917" y="21917"/>
                    <a:pt x="76000" y="0"/>
                    <a:pt x="48959" y="0"/>
                  </a:cubicBezTo>
                  <a:cubicBezTo>
                    <a:pt x="21917" y="0"/>
                    <a:pt x="0" y="21917"/>
                    <a:pt x="0" y="48958"/>
                  </a:cubicBezTo>
                  <a:cubicBezTo>
                    <a:pt x="0" y="76000"/>
                    <a:pt x="21917" y="97916"/>
                    <a:pt x="48959" y="97916"/>
                  </a:cubicBezTo>
                  <a:cubicBezTo>
                    <a:pt x="75972" y="97869"/>
                    <a:pt x="97860" y="75971"/>
                    <a:pt x="97917" y="48958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5" name="Freihandform 254">
              <a:extLst>
                <a:ext uri="{FF2B5EF4-FFF2-40B4-BE49-F238E27FC236}">
                  <a16:creationId xmlns:a16="http://schemas.microsoft.com/office/drawing/2014/main" id="{38DFE2EF-AAC5-064F-B634-081D67AB692C}"/>
                </a:ext>
              </a:extLst>
            </p:cNvPr>
            <p:cNvSpPr/>
            <p:nvPr/>
          </p:nvSpPr>
          <p:spPr>
            <a:xfrm>
              <a:off x="6609504" y="6418657"/>
              <a:ext cx="97916" cy="97916"/>
            </a:xfrm>
            <a:custGeom>
              <a:avLst/>
              <a:gdLst>
                <a:gd name="connsiteX0" fmla="*/ 97917 w 97916"/>
                <a:gd name="connsiteY0" fmla="*/ 48958 h 97916"/>
                <a:gd name="connsiteX1" fmla="*/ 48958 w 97916"/>
                <a:gd name="connsiteY1" fmla="*/ 0 h 97916"/>
                <a:gd name="connsiteX2" fmla="*/ 0 w 97916"/>
                <a:gd name="connsiteY2" fmla="*/ 48958 h 97916"/>
                <a:gd name="connsiteX3" fmla="*/ 48958 w 97916"/>
                <a:gd name="connsiteY3" fmla="*/ 97916 h 97916"/>
                <a:gd name="connsiteX4" fmla="*/ 97917 w 97916"/>
                <a:gd name="connsiteY4" fmla="*/ 48958 h 9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916" h="97916">
                  <a:moveTo>
                    <a:pt x="97917" y="48958"/>
                  </a:moveTo>
                  <a:cubicBezTo>
                    <a:pt x="97917" y="21917"/>
                    <a:pt x="76000" y="0"/>
                    <a:pt x="48958" y="0"/>
                  </a:cubicBezTo>
                  <a:cubicBezTo>
                    <a:pt x="21917" y="0"/>
                    <a:pt x="0" y="21917"/>
                    <a:pt x="0" y="48958"/>
                  </a:cubicBezTo>
                  <a:cubicBezTo>
                    <a:pt x="0" y="76000"/>
                    <a:pt x="21917" y="97916"/>
                    <a:pt x="48958" y="97916"/>
                  </a:cubicBezTo>
                  <a:cubicBezTo>
                    <a:pt x="75971" y="97869"/>
                    <a:pt x="97860" y="75971"/>
                    <a:pt x="97917" y="48958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6" name="Freihandform 255">
              <a:extLst>
                <a:ext uri="{FF2B5EF4-FFF2-40B4-BE49-F238E27FC236}">
                  <a16:creationId xmlns:a16="http://schemas.microsoft.com/office/drawing/2014/main" id="{07350772-6911-FD40-8F0E-5285C73E0CB8}"/>
                </a:ext>
              </a:extLst>
            </p:cNvPr>
            <p:cNvSpPr/>
            <p:nvPr/>
          </p:nvSpPr>
          <p:spPr>
            <a:xfrm>
              <a:off x="6628363" y="6437421"/>
              <a:ext cx="60198" cy="60198"/>
            </a:xfrm>
            <a:custGeom>
              <a:avLst/>
              <a:gdLst>
                <a:gd name="connsiteX0" fmla="*/ 60198 w 60198"/>
                <a:gd name="connsiteY0" fmla="*/ 30194 h 60198"/>
                <a:gd name="connsiteX1" fmla="*/ 30195 w 60198"/>
                <a:gd name="connsiteY1" fmla="*/ 0 h 60198"/>
                <a:gd name="connsiteX2" fmla="*/ 0 w 60198"/>
                <a:gd name="connsiteY2" fmla="*/ 30004 h 60198"/>
                <a:gd name="connsiteX3" fmla="*/ 30004 w 60198"/>
                <a:gd name="connsiteY3" fmla="*/ 60198 h 60198"/>
                <a:gd name="connsiteX4" fmla="*/ 30099 w 60198"/>
                <a:gd name="connsiteY4" fmla="*/ 60198 h 60198"/>
                <a:gd name="connsiteX5" fmla="*/ 60198 w 60198"/>
                <a:gd name="connsiteY5" fmla="*/ 30290 h 60198"/>
                <a:gd name="connsiteX6" fmla="*/ 60198 w 60198"/>
                <a:gd name="connsiteY6" fmla="*/ 30194 h 6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98" h="60198">
                  <a:moveTo>
                    <a:pt x="60198" y="30194"/>
                  </a:moveTo>
                  <a:cubicBezTo>
                    <a:pt x="60256" y="13573"/>
                    <a:pt x="46816" y="57"/>
                    <a:pt x="30195" y="0"/>
                  </a:cubicBezTo>
                  <a:cubicBezTo>
                    <a:pt x="13573" y="-57"/>
                    <a:pt x="57" y="13383"/>
                    <a:pt x="0" y="30004"/>
                  </a:cubicBezTo>
                  <a:cubicBezTo>
                    <a:pt x="-57" y="46625"/>
                    <a:pt x="13383" y="60141"/>
                    <a:pt x="30004" y="60198"/>
                  </a:cubicBezTo>
                  <a:cubicBezTo>
                    <a:pt x="30033" y="60198"/>
                    <a:pt x="30071" y="60198"/>
                    <a:pt x="30099" y="60198"/>
                  </a:cubicBezTo>
                  <a:cubicBezTo>
                    <a:pt x="46673" y="60255"/>
                    <a:pt x="60141" y="46863"/>
                    <a:pt x="60198" y="30290"/>
                  </a:cubicBezTo>
                  <a:cubicBezTo>
                    <a:pt x="60198" y="30261"/>
                    <a:pt x="60198" y="30223"/>
                    <a:pt x="60198" y="30194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7" name="Freihandform 256">
              <a:extLst>
                <a:ext uri="{FF2B5EF4-FFF2-40B4-BE49-F238E27FC236}">
                  <a16:creationId xmlns:a16="http://schemas.microsoft.com/office/drawing/2014/main" id="{4EBED2C3-1492-654B-B5C5-CF1D164B410D}"/>
                </a:ext>
              </a:extLst>
            </p:cNvPr>
            <p:cNvSpPr/>
            <p:nvPr/>
          </p:nvSpPr>
          <p:spPr>
            <a:xfrm>
              <a:off x="6195547" y="6141195"/>
              <a:ext cx="608076" cy="271746"/>
            </a:xfrm>
            <a:custGeom>
              <a:avLst/>
              <a:gdLst>
                <a:gd name="connsiteX0" fmla="*/ 0 w 608076"/>
                <a:gd name="connsiteY0" fmla="*/ 0 h 271746"/>
                <a:gd name="connsiteX1" fmla="*/ 608076 w 608076"/>
                <a:gd name="connsiteY1" fmla="*/ 0 h 271746"/>
                <a:gd name="connsiteX2" fmla="*/ 608076 w 608076"/>
                <a:gd name="connsiteY2" fmla="*/ 271747 h 271746"/>
                <a:gd name="connsiteX3" fmla="*/ 0 w 608076"/>
                <a:gd name="connsiteY3" fmla="*/ 271747 h 27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8076" h="271746">
                  <a:moveTo>
                    <a:pt x="0" y="0"/>
                  </a:moveTo>
                  <a:lnTo>
                    <a:pt x="608076" y="0"/>
                  </a:lnTo>
                  <a:lnTo>
                    <a:pt x="608076" y="271747"/>
                  </a:lnTo>
                  <a:lnTo>
                    <a:pt x="0" y="271747"/>
                  </a:ln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8" name="Freihandform 257">
              <a:extLst>
                <a:ext uri="{FF2B5EF4-FFF2-40B4-BE49-F238E27FC236}">
                  <a16:creationId xmlns:a16="http://schemas.microsoft.com/office/drawing/2014/main" id="{761E76A9-0C54-8C47-89EC-D654674B782F}"/>
                </a:ext>
              </a:extLst>
            </p:cNvPr>
            <p:cNvSpPr/>
            <p:nvPr/>
          </p:nvSpPr>
          <p:spPr>
            <a:xfrm>
              <a:off x="6195547" y="6141195"/>
              <a:ext cx="608076" cy="271746"/>
            </a:xfrm>
            <a:custGeom>
              <a:avLst/>
              <a:gdLst>
                <a:gd name="connsiteX0" fmla="*/ 0 w 608076"/>
                <a:gd name="connsiteY0" fmla="*/ 0 h 271746"/>
                <a:gd name="connsiteX1" fmla="*/ 608076 w 608076"/>
                <a:gd name="connsiteY1" fmla="*/ 0 h 271746"/>
                <a:gd name="connsiteX2" fmla="*/ 608076 w 608076"/>
                <a:gd name="connsiteY2" fmla="*/ 271747 h 271746"/>
                <a:gd name="connsiteX3" fmla="*/ 0 w 608076"/>
                <a:gd name="connsiteY3" fmla="*/ 271747 h 27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8076" h="271746">
                  <a:moveTo>
                    <a:pt x="0" y="0"/>
                  </a:moveTo>
                  <a:lnTo>
                    <a:pt x="608076" y="0"/>
                  </a:lnTo>
                  <a:lnTo>
                    <a:pt x="608076" y="271747"/>
                  </a:lnTo>
                  <a:lnTo>
                    <a:pt x="0" y="271747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9" name="Freihandform 258">
              <a:extLst>
                <a:ext uri="{FF2B5EF4-FFF2-40B4-BE49-F238E27FC236}">
                  <a16:creationId xmlns:a16="http://schemas.microsoft.com/office/drawing/2014/main" id="{DD6D7940-2807-4D42-ACCB-EF4463290A70}"/>
                </a:ext>
              </a:extLst>
            </p:cNvPr>
            <p:cNvSpPr/>
            <p:nvPr/>
          </p:nvSpPr>
          <p:spPr>
            <a:xfrm>
              <a:off x="6576071" y="6141195"/>
              <a:ext cx="227456" cy="271746"/>
            </a:xfrm>
            <a:custGeom>
              <a:avLst/>
              <a:gdLst>
                <a:gd name="connsiteX0" fmla="*/ 0 w 227456"/>
                <a:gd name="connsiteY0" fmla="*/ 0 h 271746"/>
                <a:gd name="connsiteX1" fmla="*/ 227457 w 227456"/>
                <a:gd name="connsiteY1" fmla="*/ 0 h 271746"/>
                <a:gd name="connsiteX2" fmla="*/ 227457 w 227456"/>
                <a:gd name="connsiteY2" fmla="*/ 271747 h 271746"/>
                <a:gd name="connsiteX3" fmla="*/ 0 w 227456"/>
                <a:gd name="connsiteY3" fmla="*/ 271747 h 27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456" h="271746">
                  <a:moveTo>
                    <a:pt x="0" y="0"/>
                  </a:moveTo>
                  <a:lnTo>
                    <a:pt x="227457" y="0"/>
                  </a:lnTo>
                  <a:lnTo>
                    <a:pt x="227457" y="271747"/>
                  </a:lnTo>
                  <a:lnTo>
                    <a:pt x="0" y="271747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0" name="Freihandform 259">
              <a:extLst>
                <a:ext uri="{FF2B5EF4-FFF2-40B4-BE49-F238E27FC236}">
                  <a16:creationId xmlns:a16="http://schemas.microsoft.com/office/drawing/2014/main" id="{68B7AFA6-6BB0-FF4E-BD54-AD5453F28856}"/>
                </a:ext>
              </a:extLst>
            </p:cNvPr>
            <p:cNvSpPr/>
            <p:nvPr/>
          </p:nvSpPr>
          <p:spPr>
            <a:xfrm>
              <a:off x="6589882" y="6153101"/>
              <a:ext cx="200977" cy="246219"/>
            </a:xfrm>
            <a:custGeom>
              <a:avLst/>
              <a:gdLst>
                <a:gd name="connsiteX0" fmla="*/ 0 w 200977"/>
                <a:gd name="connsiteY0" fmla="*/ 0 h 246219"/>
                <a:gd name="connsiteX1" fmla="*/ 200978 w 200977"/>
                <a:gd name="connsiteY1" fmla="*/ 0 h 246219"/>
                <a:gd name="connsiteX2" fmla="*/ 200978 w 200977"/>
                <a:gd name="connsiteY2" fmla="*/ 246220 h 246219"/>
                <a:gd name="connsiteX3" fmla="*/ 0 w 200977"/>
                <a:gd name="connsiteY3" fmla="*/ 246220 h 246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977" h="246219">
                  <a:moveTo>
                    <a:pt x="0" y="0"/>
                  </a:moveTo>
                  <a:lnTo>
                    <a:pt x="200978" y="0"/>
                  </a:lnTo>
                  <a:lnTo>
                    <a:pt x="200978" y="246220"/>
                  </a:lnTo>
                  <a:lnTo>
                    <a:pt x="0" y="24622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1" name="Freihandform 260">
              <a:extLst>
                <a:ext uri="{FF2B5EF4-FFF2-40B4-BE49-F238E27FC236}">
                  <a16:creationId xmlns:a16="http://schemas.microsoft.com/office/drawing/2014/main" id="{F6483A8E-9FF3-6D44-B588-29988788ED79}"/>
                </a:ext>
              </a:extLst>
            </p:cNvPr>
            <p:cNvSpPr/>
            <p:nvPr/>
          </p:nvSpPr>
          <p:spPr>
            <a:xfrm>
              <a:off x="6005237" y="6213394"/>
              <a:ext cx="154114" cy="108870"/>
            </a:xfrm>
            <a:custGeom>
              <a:avLst/>
              <a:gdLst>
                <a:gd name="connsiteX0" fmla="*/ 0 w 154114"/>
                <a:gd name="connsiteY0" fmla="*/ 108870 h 108870"/>
                <a:gd name="connsiteX1" fmla="*/ 68485 w 154114"/>
                <a:gd name="connsiteY1" fmla="*/ 0 h 108870"/>
                <a:gd name="connsiteX2" fmla="*/ 154115 w 154114"/>
                <a:gd name="connsiteY2" fmla="*/ 0 h 108870"/>
                <a:gd name="connsiteX3" fmla="*/ 154115 w 154114"/>
                <a:gd name="connsiteY3" fmla="*/ 66579 h 108870"/>
                <a:gd name="connsiteX4" fmla="*/ 94583 w 154114"/>
                <a:gd name="connsiteY4" fmla="*/ 66579 h 108870"/>
                <a:gd name="connsiteX5" fmla="*/ 69056 w 154114"/>
                <a:gd name="connsiteY5" fmla="*/ 108870 h 108870"/>
                <a:gd name="connsiteX6" fmla="*/ 0 w 154114"/>
                <a:gd name="connsiteY6" fmla="*/ 108870 h 108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114" h="108870">
                  <a:moveTo>
                    <a:pt x="0" y="108870"/>
                  </a:moveTo>
                  <a:lnTo>
                    <a:pt x="68485" y="0"/>
                  </a:lnTo>
                  <a:lnTo>
                    <a:pt x="154115" y="0"/>
                  </a:lnTo>
                  <a:lnTo>
                    <a:pt x="154115" y="66579"/>
                  </a:lnTo>
                  <a:lnTo>
                    <a:pt x="94583" y="66579"/>
                  </a:lnTo>
                  <a:lnTo>
                    <a:pt x="69056" y="108870"/>
                  </a:lnTo>
                  <a:lnTo>
                    <a:pt x="0" y="108870"/>
                  </a:ln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2" name="Freihandform 261">
              <a:extLst>
                <a:ext uri="{FF2B5EF4-FFF2-40B4-BE49-F238E27FC236}">
                  <a16:creationId xmlns:a16="http://schemas.microsoft.com/office/drawing/2014/main" id="{02852FFB-AFFB-BD4B-A38B-365468C758D8}"/>
                </a:ext>
              </a:extLst>
            </p:cNvPr>
            <p:cNvSpPr/>
            <p:nvPr/>
          </p:nvSpPr>
          <p:spPr>
            <a:xfrm>
              <a:off x="5988283" y="6413037"/>
              <a:ext cx="802576" cy="53530"/>
            </a:xfrm>
            <a:custGeom>
              <a:avLst/>
              <a:gdLst>
                <a:gd name="connsiteX0" fmla="*/ 222980 w 802576"/>
                <a:gd name="connsiteY0" fmla="*/ 0 h 53530"/>
                <a:gd name="connsiteX1" fmla="*/ 222980 w 802576"/>
                <a:gd name="connsiteY1" fmla="*/ 0 h 53530"/>
                <a:gd name="connsiteX2" fmla="*/ 70866 w 802576"/>
                <a:gd name="connsiteY2" fmla="*/ 0 h 53530"/>
                <a:gd name="connsiteX3" fmla="*/ 55054 w 802576"/>
                <a:gd name="connsiteY3" fmla="*/ 24003 h 53530"/>
                <a:gd name="connsiteX4" fmla="*/ 0 w 802576"/>
                <a:gd name="connsiteY4" fmla="*/ 24003 h 53530"/>
                <a:gd name="connsiteX5" fmla="*/ 0 w 802576"/>
                <a:gd name="connsiteY5" fmla="*/ 53530 h 53530"/>
                <a:gd name="connsiteX6" fmla="*/ 802576 w 802576"/>
                <a:gd name="connsiteY6" fmla="*/ 53530 h 53530"/>
                <a:gd name="connsiteX7" fmla="*/ 802576 w 802576"/>
                <a:gd name="connsiteY7" fmla="*/ 0 h 53530"/>
                <a:gd name="connsiteX8" fmla="*/ 222980 w 802576"/>
                <a:gd name="connsiteY8" fmla="*/ 0 h 53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576" h="53530">
                  <a:moveTo>
                    <a:pt x="222980" y="0"/>
                  </a:moveTo>
                  <a:lnTo>
                    <a:pt x="222980" y="0"/>
                  </a:lnTo>
                  <a:lnTo>
                    <a:pt x="70866" y="0"/>
                  </a:lnTo>
                  <a:lnTo>
                    <a:pt x="55054" y="24003"/>
                  </a:lnTo>
                  <a:lnTo>
                    <a:pt x="0" y="24003"/>
                  </a:lnTo>
                  <a:lnTo>
                    <a:pt x="0" y="53530"/>
                  </a:lnTo>
                  <a:lnTo>
                    <a:pt x="802576" y="53530"/>
                  </a:lnTo>
                  <a:lnTo>
                    <a:pt x="802576" y="0"/>
                  </a:lnTo>
                  <a:lnTo>
                    <a:pt x="222980" y="0"/>
                  </a:ln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3" name="Freihandform 262">
              <a:extLst>
                <a:ext uri="{FF2B5EF4-FFF2-40B4-BE49-F238E27FC236}">
                  <a16:creationId xmlns:a16="http://schemas.microsoft.com/office/drawing/2014/main" id="{FF0CAF8F-CB98-7F4F-8AD4-CC8725683119}"/>
                </a:ext>
              </a:extLst>
            </p:cNvPr>
            <p:cNvSpPr/>
            <p:nvPr/>
          </p:nvSpPr>
          <p:spPr>
            <a:xfrm>
              <a:off x="6566070" y="6413037"/>
              <a:ext cx="224790" cy="53530"/>
            </a:xfrm>
            <a:custGeom>
              <a:avLst/>
              <a:gdLst>
                <a:gd name="connsiteX0" fmla="*/ 0 w 224790"/>
                <a:gd name="connsiteY0" fmla="*/ 0 h 53530"/>
                <a:gd name="connsiteX1" fmla="*/ 224790 w 224790"/>
                <a:gd name="connsiteY1" fmla="*/ 0 h 53530"/>
                <a:gd name="connsiteX2" fmla="*/ 224790 w 224790"/>
                <a:gd name="connsiteY2" fmla="*/ 53530 h 53530"/>
                <a:gd name="connsiteX3" fmla="*/ 0 w 224790"/>
                <a:gd name="connsiteY3" fmla="*/ 53530 h 53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790" h="53530">
                  <a:moveTo>
                    <a:pt x="0" y="0"/>
                  </a:moveTo>
                  <a:lnTo>
                    <a:pt x="224790" y="0"/>
                  </a:lnTo>
                  <a:lnTo>
                    <a:pt x="224790" y="53530"/>
                  </a:lnTo>
                  <a:lnTo>
                    <a:pt x="0" y="5353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4" name="Freihandform 263">
              <a:extLst>
                <a:ext uri="{FF2B5EF4-FFF2-40B4-BE49-F238E27FC236}">
                  <a16:creationId xmlns:a16="http://schemas.microsoft.com/office/drawing/2014/main" id="{C36B448D-3A8F-4C45-92F8-77BE8297BA26}"/>
                </a:ext>
              </a:extLst>
            </p:cNvPr>
            <p:cNvSpPr/>
            <p:nvPr/>
          </p:nvSpPr>
          <p:spPr>
            <a:xfrm>
              <a:off x="6059340" y="6418657"/>
              <a:ext cx="97916" cy="97916"/>
            </a:xfrm>
            <a:custGeom>
              <a:avLst/>
              <a:gdLst>
                <a:gd name="connsiteX0" fmla="*/ 97917 w 97916"/>
                <a:gd name="connsiteY0" fmla="*/ 48958 h 97916"/>
                <a:gd name="connsiteX1" fmla="*/ 48958 w 97916"/>
                <a:gd name="connsiteY1" fmla="*/ 0 h 97916"/>
                <a:gd name="connsiteX2" fmla="*/ 0 w 97916"/>
                <a:gd name="connsiteY2" fmla="*/ 48958 h 97916"/>
                <a:gd name="connsiteX3" fmla="*/ 48958 w 97916"/>
                <a:gd name="connsiteY3" fmla="*/ 97916 h 97916"/>
                <a:gd name="connsiteX4" fmla="*/ 97917 w 97916"/>
                <a:gd name="connsiteY4" fmla="*/ 48958 h 9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916" h="97916">
                  <a:moveTo>
                    <a:pt x="97917" y="48958"/>
                  </a:moveTo>
                  <a:cubicBezTo>
                    <a:pt x="97917" y="21917"/>
                    <a:pt x="76000" y="0"/>
                    <a:pt x="48958" y="0"/>
                  </a:cubicBezTo>
                  <a:cubicBezTo>
                    <a:pt x="21917" y="0"/>
                    <a:pt x="0" y="21917"/>
                    <a:pt x="0" y="48958"/>
                  </a:cubicBezTo>
                  <a:cubicBezTo>
                    <a:pt x="0" y="76000"/>
                    <a:pt x="21917" y="97916"/>
                    <a:pt x="48958" y="97916"/>
                  </a:cubicBezTo>
                  <a:cubicBezTo>
                    <a:pt x="75971" y="97869"/>
                    <a:pt x="97860" y="75971"/>
                    <a:pt x="97917" y="48958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5" name="Freihandform 264">
              <a:extLst>
                <a:ext uri="{FF2B5EF4-FFF2-40B4-BE49-F238E27FC236}">
                  <a16:creationId xmlns:a16="http://schemas.microsoft.com/office/drawing/2014/main" id="{C8F48D11-F399-A24F-9215-B444F36EF559}"/>
                </a:ext>
              </a:extLst>
            </p:cNvPr>
            <p:cNvSpPr/>
            <p:nvPr/>
          </p:nvSpPr>
          <p:spPr>
            <a:xfrm>
              <a:off x="6059340" y="6418657"/>
              <a:ext cx="97916" cy="97916"/>
            </a:xfrm>
            <a:custGeom>
              <a:avLst/>
              <a:gdLst>
                <a:gd name="connsiteX0" fmla="*/ 97917 w 97916"/>
                <a:gd name="connsiteY0" fmla="*/ 48958 h 97916"/>
                <a:gd name="connsiteX1" fmla="*/ 48958 w 97916"/>
                <a:gd name="connsiteY1" fmla="*/ 0 h 97916"/>
                <a:gd name="connsiteX2" fmla="*/ 0 w 97916"/>
                <a:gd name="connsiteY2" fmla="*/ 48958 h 97916"/>
                <a:gd name="connsiteX3" fmla="*/ 48958 w 97916"/>
                <a:gd name="connsiteY3" fmla="*/ 97916 h 97916"/>
                <a:gd name="connsiteX4" fmla="*/ 97917 w 97916"/>
                <a:gd name="connsiteY4" fmla="*/ 48958 h 9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916" h="97916">
                  <a:moveTo>
                    <a:pt x="97917" y="48958"/>
                  </a:moveTo>
                  <a:cubicBezTo>
                    <a:pt x="97917" y="21917"/>
                    <a:pt x="76000" y="0"/>
                    <a:pt x="48958" y="0"/>
                  </a:cubicBezTo>
                  <a:cubicBezTo>
                    <a:pt x="21917" y="0"/>
                    <a:pt x="0" y="21917"/>
                    <a:pt x="0" y="48958"/>
                  </a:cubicBezTo>
                  <a:cubicBezTo>
                    <a:pt x="0" y="76000"/>
                    <a:pt x="21917" y="97916"/>
                    <a:pt x="48958" y="97916"/>
                  </a:cubicBezTo>
                  <a:cubicBezTo>
                    <a:pt x="75971" y="97869"/>
                    <a:pt x="97860" y="75971"/>
                    <a:pt x="97917" y="48958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6" name="Freihandform 265">
              <a:extLst>
                <a:ext uri="{FF2B5EF4-FFF2-40B4-BE49-F238E27FC236}">
                  <a16:creationId xmlns:a16="http://schemas.microsoft.com/office/drawing/2014/main" id="{2B181DE1-FB29-E443-BCF5-F0B283461E25}"/>
                </a:ext>
              </a:extLst>
            </p:cNvPr>
            <p:cNvSpPr/>
            <p:nvPr/>
          </p:nvSpPr>
          <p:spPr>
            <a:xfrm>
              <a:off x="6049624" y="6418466"/>
              <a:ext cx="98107" cy="98106"/>
            </a:xfrm>
            <a:custGeom>
              <a:avLst/>
              <a:gdLst>
                <a:gd name="connsiteX0" fmla="*/ 98108 w 98107"/>
                <a:gd name="connsiteY0" fmla="*/ 49149 h 98106"/>
                <a:gd name="connsiteX1" fmla="*/ 49149 w 98107"/>
                <a:gd name="connsiteY1" fmla="*/ 0 h 98106"/>
                <a:gd name="connsiteX2" fmla="*/ 0 w 98107"/>
                <a:gd name="connsiteY2" fmla="*/ 48958 h 98106"/>
                <a:gd name="connsiteX3" fmla="*/ 48959 w 98107"/>
                <a:gd name="connsiteY3" fmla="*/ 98107 h 98106"/>
                <a:gd name="connsiteX4" fmla="*/ 49054 w 98107"/>
                <a:gd name="connsiteY4" fmla="*/ 98107 h 98106"/>
                <a:gd name="connsiteX5" fmla="*/ 98108 w 98107"/>
                <a:gd name="connsiteY5" fmla="*/ 49149 h 98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107" h="98106">
                  <a:moveTo>
                    <a:pt x="98108" y="49149"/>
                  </a:moveTo>
                  <a:cubicBezTo>
                    <a:pt x="98165" y="22060"/>
                    <a:pt x="76238" y="57"/>
                    <a:pt x="49149" y="0"/>
                  </a:cubicBezTo>
                  <a:cubicBezTo>
                    <a:pt x="22060" y="-57"/>
                    <a:pt x="57" y="21869"/>
                    <a:pt x="0" y="48958"/>
                  </a:cubicBezTo>
                  <a:cubicBezTo>
                    <a:pt x="-47" y="76047"/>
                    <a:pt x="21870" y="98050"/>
                    <a:pt x="48959" y="98107"/>
                  </a:cubicBezTo>
                  <a:cubicBezTo>
                    <a:pt x="48987" y="98107"/>
                    <a:pt x="49025" y="98107"/>
                    <a:pt x="49054" y="98107"/>
                  </a:cubicBezTo>
                  <a:cubicBezTo>
                    <a:pt x="76086" y="98050"/>
                    <a:pt x="98003" y="76181"/>
                    <a:pt x="98108" y="49149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7" name="Freihandform 266">
              <a:extLst>
                <a:ext uri="{FF2B5EF4-FFF2-40B4-BE49-F238E27FC236}">
                  <a16:creationId xmlns:a16="http://schemas.microsoft.com/office/drawing/2014/main" id="{6DFC0E29-F9CA-FA47-B501-73DFECE12251}"/>
                </a:ext>
              </a:extLst>
            </p:cNvPr>
            <p:cNvSpPr/>
            <p:nvPr/>
          </p:nvSpPr>
          <p:spPr>
            <a:xfrm>
              <a:off x="6068483" y="6437421"/>
              <a:ext cx="60198" cy="60198"/>
            </a:xfrm>
            <a:custGeom>
              <a:avLst/>
              <a:gdLst>
                <a:gd name="connsiteX0" fmla="*/ 60198 w 60198"/>
                <a:gd name="connsiteY0" fmla="*/ 30194 h 60198"/>
                <a:gd name="connsiteX1" fmla="*/ 30195 w 60198"/>
                <a:gd name="connsiteY1" fmla="*/ 0 h 60198"/>
                <a:gd name="connsiteX2" fmla="*/ 0 w 60198"/>
                <a:gd name="connsiteY2" fmla="*/ 30004 h 60198"/>
                <a:gd name="connsiteX3" fmla="*/ 30004 w 60198"/>
                <a:gd name="connsiteY3" fmla="*/ 60198 h 60198"/>
                <a:gd name="connsiteX4" fmla="*/ 30099 w 60198"/>
                <a:gd name="connsiteY4" fmla="*/ 60198 h 60198"/>
                <a:gd name="connsiteX5" fmla="*/ 60198 w 60198"/>
                <a:gd name="connsiteY5" fmla="*/ 30290 h 60198"/>
                <a:gd name="connsiteX6" fmla="*/ 60198 w 60198"/>
                <a:gd name="connsiteY6" fmla="*/ 30194 h 6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98" h="60198">
                  <a:moveTo>
                    <a:pt x="60198" y="30194"/>
                  </a:moveTo>
                  <a:cubicBezTo>
                    <a:pt x="60255" y="13573"/>
                    <a:pt x="46816" y="57"/>
                    <a:pt x="30195" y="0"/>
                  </a:cubicBezTo>
                  <a:cubicBezTo>
                    <a:pt x="13573" y="-57"/>
                    <a:pt x="57" y="13383"/>
                    <a:pt x="0" y="30004"/>
                  </a:cubicBezTo>
                  <a:cubicBezTo>
                    <a:pt x="-47" y="46625"/>
                    <a:pt x="13383" y="60141"/>
                    <a:pt x="30004" y="60198"/>
                  </a:cubicBezTo>
                  <a:cubicBezTo>
                    <a:pt x="30032" y="60198"/>
                    <a:pt x="30071" y="60198"/>
                    <a:pt x="30099" y="60198"/>
                  </a:cubicBezTo>
                  <a:cubicBezTo>
                    <a:pt x="46673" y="60255"/>
                    <a:pt x="60141" y="46863"/>
                    <a:pt x="60198" y="30290"/>
                  </a:cubicBezTo>
                  <a:cubicBezTo>
                    <a:pt x="60198" y="30261"/>
                    <a:pt x="60198" y="30223"/>
                    <a:pt x="60198" y="3019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8" name="Freihandform 267">
              <a:extLst>
                <a:ext uri="{FF2B5EF4-FFF2-40B4-BE49-F238E27FC236}">
                  <a16:creationId xmlns:a16="http://schemas.microsoft.com/office/drawing/2014/main" id="{26F7BEC3-1C68-7F4E-8F65-F2FDBAA9793C}"/>
                </a:ext>
              </a:extLst>
            </p:cNvPr>
            <p:cNvSpPr/>
            <p:nvPr/>
          </p:nvSpPr>
          <p:spPr>
            <a:xfrm>
              <a:off x="6432148" y="6418466"/>
              <a:ext cx="98107" cy="98106"/>
            </a:xfrm>
            <a:custGeom>
              <a:avLst/>
              <a:gdLst>
                <a:gd name="connsiteX0" fmla="*/ 98108 w 98107"/>
                <a:gd name="connsiteY0" fmla="*/ 49149 h 98106"/>
                <a:gd name="connsiteX1" fmla="*/ 49149 w 98107"/>
                <a:gd name="connsiteY1" fmla="*/ 0 h 98106"/>
                <a:gd name="connsiteX2" fmla="*/ 0 w 98107"/>
                <a:gd name="connsiteY2" fmla="*/ 48958 h 98106"/>
                <a:gd name="connsiteX3" fmla="*/ 48959 w 98107"/>
                <a:gd name="connsiteY3" fmla="*/ 98107 h 98106"/>
                <a:gd name="connsiteX4" fmla="*/ 49054 w 98107"/>
                <a:gd name="connsiteY4" fmla="*/ 98107 h 98106"/>
                <a:gd name="connsiteX5" fmla="*/ 98108 w 98107"/>
                <a:gd name="connsiteY5" fmla="*/ 49149 h 98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107" h="98106">
                  <a:moveTo>
                    <a:pt x="98108" y="49149"/>
                  </a:moveTo>
                  <a:cubicBezTo>
                    <a:pt x="98165" y="22060"/>
                    <a:pt x="76238" y="57"/>
                    <a:pt x="49149" y="0"/>
                  </a:cubicBezTo>
                  <a:cubicBezTo>
                    <a:pt x="22060" y="-57"/>
                    <a:pt x="57" y="21869"/>
                    <a:pt x="0" y="48958"/>
                  </a:cubicBezTo>
                  <a:cubicBezTo>
                    <a:pt x="-57" y="76047"/>
                    <a:pt x="21870" y="98050"/>
                    <a:pt x="48959" y="98107"/>
                  </a:cubicBezTo>
                  <a:cubicBezTo>
                    <a:pt x="48987" y="98107"/>
                    <a:pt x="49025" y="98107"/>
                    <a:pt x="49054" y="98107"/>
                  </a:cubicBezTo>
                  <a:cubicBezTo>
                    <a:pt x="76086" y="98050"/>
                    <a:pt x="98003" y="76181"/>
                    <a:pt x="98108" y="49149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9" name="Freihandform 268">
              <a:extLst>
                <a:ext uri="{FF2B5EF4-FFF2-40B4-BE49-F238E27FC236}">
                  <a16:creationId xmlns:a16="http://schemas.microsoft.com/office/drawing/2014/main" id="{12FE6498-E80B-F74F-ACF0-33950E0AF3E6}"/>
                </a:ext>
              </a:extLst>
            </p:cNvPr>
            <p:cNvSpPr/>
            <p:nvPr/>
          </p:nvSpPr>
          <p:spPr>
            <a:xfrm>
              <a:off x="6432148" y="6418466"/>
              <a:ext cx="98107" cy="98106"/>
            </a:xfrm>
            <a:custGeom>
              <a:avLst/>
              <a:gdLst>
                <a:gd name="connsiteX0" fmla="*/ 98108 w 98107"/>
                <a:gd name="connsiteY0" fmla="*/ 49149 h 98106"/>
                <a:gd name="connsiteX1" fmla="*/ 49149 w 98107"/>
                <a:gd name="connsiteY1" fmla="*/ 0 h 98106"/>
                <a:gd name="connsiteX2" fmla="*/ 0 w 98107"/>
                <a:gd name="connsiteY2" fmla="*/ 48958 h 98106"/>
                <a:gd name="connsiteX3" fmla="*/ 48959 w 98107"/>
                <a:gd name="connsiteY3" fmla="*/ 98107 h 98106"/>
                <a:gd name="connsiteX4" fmla="*/ 49054 w 98107"/>
                <a:gd name="connsiteY4" fmla="*/ 98107 h 98106"/>
                <a:gd name="connsiteX5" fmla="*/ 98108 w 98107"/>
                <a:gd name="connsiteY5" fmla="*/ 49149 h 98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107" h="98106">
                  <a:moveTo>
                    <a:pt x="98108" y="49149"/>
                  </a:moveTo>
                  <a:cubicBezTo>
                    <a:pt x="98165" y="22060"/>
                    <a:pt x="76238" y="57"/>
                    <a:pt x="49149" y="0"/>
                  </a:cubicBezTo>
                  <a:cubicBezTo>
                    <a:pt x="22060" y="-57"/>
                    <a:pt x="57" y="21869"/>
                    <a:pt x="0" y="48958"/>
                  </a:cubicBezTo>
                  <a:cubicBezTo>
                    <a:pt x="-57" y="76047"/>
                    <a:pt x="21870" y="98050"/>
                    <a:pt x="48959" y="98107"/>
                  </a:cubicBezTo>
                  <a:cubicBezTo>
                    <a:pt x="48987" y="98107"/>
                    <a:pt x="49025" y="98107"/>
                    <a:pt x="49054" y="98107"/>
                  </a:cubicBezTo>
                  <a:cubicBezTo>
                    <a:pt x="76086" y="98050"/>
                    <a:pt x="98003" y="76181"/>
                    <a:pt x="98108" y="49149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0" name="Freihandform 269">
              <a:extLst>
                <a:ext uri="{FF2B5EF4-FFF2-40B4-BE49-F238E27FC236}">
                  <a16:creationId xmlns:a16="http://schemas.microsoft.com/office/drawing/2014/main" id="{097AC842-71F3-244A-9A5D-0AB90D601375}"/>
                </a:ext>
              </a:extLst>
            </p:cNvPr>
            <p:cNvSpPr/>
            <p:nvPr/>
          </p:nvSpPr>
          <p:spPr>
            <a:xfrm>
              <a:off x="6422813" y="6418466"/>
              <a:ext cx="98107" cy="98106"/>
            </a:xfrm>
            <a:custGeom>
              <a:avLst/>
              <a:gdLst>
                <a:gd name="connsiteX0" fmla="*/ 98107 w 98107"/>
                <a:gd name="connsiteY0" fmla="*/ 49149 h 98106"/>
                <a:gd name="connsiteX1" fmla="*/ 49149 w 98107"/>
                <a:gd name="connsiteY1" fmla="*/ 0 h 98106"/>
                <a:gd name="connsiteX2" fmla="*/ 0 w 98107"/>
                <a:gd name="connsiteY2" fmla="*/ 48958 h 98106"/>
                <a:gd name="connsiteX3" fmla="*/ 48958 w 98107"/>
                <a:gd name="connsiteY3" fmla="*/ 98107 h 98106"/>
                <a:gd name="connsiteX4" fmla="*/ 49149 w 98107"/>
                <a:gd name="connsiteY4" fmla="*/ 98107 h 98106"/>
                <a:gd name="connsiteX5" fmla="*/ 98107 w 98107"/>
                <a:gd name="connsiteY5" fmla="*/ 49149 h 98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107" h="98106">
                  <a:moveTo>
                    <a:pt x="98107" y="49149"/>
                  </a:moveTo>
                  <a:cubicBezTo>
                    <a:pt x="98165" y="22060"/>
                    <a:pt x="76238" y="57"/>
                    <a:pt x="49149" y="0"/>
                  </a:cubicBezTo>
                  <a:cubicBezTo>
                    <a:pt x="22060" y="-48"/>
                    <a:pt x="57" y="21869"/>
                    <a:pt x="0" y="48958"/>
                  </a:cubicBezTo>
                  <a:cubicBezTo>
                    <a:pt x="-57" y="76047"/>
                    <a:pt x="21869" y="98050"/>
                    <a:pt x="48958" y="98107"/>
                  </a:cubicBezTo>
                  <a:cubicBezTo>
                    <a:pt x="49025" y="98107"/>
                    <a:pt x="49082" y="98107"/>
                    <a:pt x="49149" y="98107"/>
                  </a:cubicBezTo>
                  <a:cubicBezTo>
                    <a:pt x="76162" y="98060"/>
                    <a:pt x="98051" y="76162"/>
                    <a:pt x="98107" y="49149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1" name="Freihandform 270">
              <a:extLst>
                <a:ext uri="{FF2B5EF4-FFF2-40B4-BE49-F238E27FC236}">
                  <a16:creationId xmlns:a16="http://schemas.microsoft.com/office/drawing/2014/main" id="{A6312F47-9D10-A64B-8E36-C37898381B4D}"/>
                </a:ext>
              </a:extLst>
            </p:cNvPr>
            <p:cNvSpPr/>
            <p:nvPr/>
          </p:nvSpPr>
          <p:spPr>
            <a:xfrm>
              <a:off x="6441768" y="6437421"/>
              <a:ext cx="60198" cy="60197"/>
            </a:xfrm>
            <a:custGeom>
              <a:avLst/>
              <a:gdLst>
                <a:gd name="connsiteX0" fmla="*/ 60198 w 60198"/>
                <a:gd name="connsiteY0" fmla="*/ 30194 h 60197"/>
                <a:gd name="connsiteX1" fmla="*/ 30195 w 60198"/>
                <a:gd name="connsiteY1" fmla="*/ 0 h 60197"/>
                <a:gd name="connsiteX2" fmla="*/ 0 w 60198"/>
                <a:gd name="connsiteY2" fmla="*/ 30004 h 60197"/>
                <a:gd name="connsiteX3" fmla="*/ 30004 w 60198"/>
                <a:gd name="connsiteY3" fmla="*/ 60198 h 60197"/>
                <a:gd name="connsiteX4" fmla="*/ 30195 w 60198"/>
                <a:gd name="connsiteY4" fmla="*/ 60198 h 60197"/>
                <a:gd name="connsiteX5" fmla="*/ 60198 w 60198"/>
                <a:gd name="connsiteY5" fmla="*/ 30194 h 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198" h="60197">
                  <a:moveTo>
                    <a:pt x="60198" y="30194"/>
                  </a:moveTo>
                  <a:cubicBezTo>
                    <a:pt x="60255" y="13573"/>
                    <a:pt x="46816" y="57"/>
                    <a:pt x="30195" y="0"/>
                  </a:cubicBezTo>
                  <a:cubicBezTo>
                    <a:pt x="13573" y="-57"/>
                    <a:pt x="57" y="13383"/>
                    <a:pt x="0" y="30004"/>
                  </a:cubicBezTo>
                  <a:cubicBezTo>
                    <a:pt x="-48" y="46625"/>
                    <a:pt x="13383" y="60141"/>
                    <a:pt x="30004" y="60198"/>
                  </a:cubicBezTo>
                  <a:cubicBezTo>
                    <a:pt x="30071" y="60198"/>
                    <a:pt x="30128" y="60198"/>
                    <a:pt x="30195" y="60198"/>
                  </a:cubicBezTo>
                  <a:cubicBezTo>
                    <a:pt x="46768" y="60198"/>
                    <a:pt x="60198" y="46768"/>
                    <a:pt x="60198" y="3019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27" name="! Erde unterlegung">
            <a:extLst>
              <a:ext uri="{FF2B5EF4-FFF2-40B4-BE49-F238E27FC236}">
                <a16:creationId xmlns:a16="http://schemas.microsoft.com/office/drawing/2014/main" id="{E8902B3D-9798-3643-A2E4-BA39DE17A9B1}"/>
              </a:ext>
            </a:extLst>
          </p:cNvPr>
          <p:cNvGrpSpPr/>
          <p:nvPr/>
        </p:nvGrpSpPr>
        <p:grpSpPr>
          <a:xfrm rot="2577348">
            <a:off x="-3648412" y="6401109"/>
            <a:ext cx="2950464" cy="5310360"/>
            <a:chOff x="5107313" y="1458575"/>
            <a:chExt cx="2950464" cy="5310360"/>
          </a:xfrm>
          <a:effectLst>
            <a:outerShdw blurRad="645683" dist="38100" dir="5400000" sx="110000" sy="110000" algn="t" rotWithShape="0">
              <a:prstClr val="black">
                <a:alpha val="40000"/>
              </a:prstClr>
            </a:outerShdw>
          </a:effectLst>
        </p:grpSpPr>
        <p:sp>
          <p:nvSpPr>
            <p:cNvPr id="26" name="Rechteck ">
              <a:extLst>
                <a:ext uri="{FF2B5EF4-FFF2-40B4-BE49-F238E27FC236}">
                  <a16:creationId xmlns:a16="http://schemas.microsoft.com/office/drawing/2014/main" id="{09C5F7BD-27E9-AB48-BF83-8A995B924CEF}"/>
                </a:ext>
              </a:extLst>
            </p:cNvPr>
            <p:cNvSpPr/>
            <p:nvPr/>
          </p:nvSpPr>
          <p:spPr>
            <a:xfrm>
              <a:off x="5107314" y="2903327"/>
              <a:ext cx="2950463" cy="3865608"/>
            </a:xfrm>
            <a:prstGeom prst="rect">
              <a:avLst/>
            </a:prstGeom>
            <a:solidFill>
              <a:srgbClr val="ECF3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5" name="rund">
              <a:extLst>
                <a:ext uri="{FF2B5EF4-FFF2-40B4-BE49-F238E27FC236}">
                  <a16:creationId xmlns:a16="http://schemas.microsoft.com/office/drawing/2014/main" id="{A87DC6BD-7205-E445-9D9B-7FEA5264648D}"/>
                </a:ext>
              </a:extLst>
            </p:cNvPr>
            <p:cNvSpPr/>
            <p:nvPr/>
          </p:nvSpPr>
          <p:spPr>
            <a:xfrm>
              <a:off x="5107313" y="1458575"/>
              <a:ext cx="2950464" cy="2950464"/>
            </a:xfrm>
            <a:prstGeom prst="ellipse">
              <a:avLst/>
            </a:prstGeom>
            <a:solidFill>
              <a:srgbClr val="ECF2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3" name="! Quelle 1">
            <a:extLst>
              <a:ext uri="{FF2B5EF4-FFF2-40B4-BE49-F238E27FC236}">
                <a16:creationId xmlns:a16="http://schemas.microsoft.com/office/drawing/2014/main" id="{85555456-035C-AB49-9667-5618ED977706}"/>
              </a:ext>
            </a:extLst>
          </p:cNvPr>
          <p:cNvSpPr txBox="1"/>
          <p:nvPr/>
        </p:nvSpPr>
        <p:spPr>
          <a:xfrm>
            <a:off x="11085607" y="7156056"/>
            <a:ext cx="1106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solidFill>
                  <a:srgbClr val="CE5A4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(Q1)</a:t>
            </a:r>
          </a:p>
        </p:txBody>
      </p:sp>
      <p:sp>
        <p:nvSpPr>
          <p:cNvPr id="29" name="! Quelle 2">
            <a:extLst>
              <a:ext uri="{FF2B5EF4-FFF2-40B4-BE49-F238E27FC236}">
                <a16:creationId xmlns:a16="http://schemas.microsoft.com/office/drawing/2014/main" id="{E8D99290-8EF4-CD40-87A6-1F7B63C3EB13}"/>
              </a:ext>
            </a:extLst>
          </p:cNvPr>
          <p:cNvSpPr txBox="1"/>
          <p:nvPr/>
        </p:nvSpPr>
        <p:spPr>
          <a:xfrm>
            <a:off x="10101103" y="7132809"/>
            <a:ext cx="1106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solidFill>
                  <a:srgbClr val="CE5A4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(Q2)</a:t>
            </a:r>
          </a:p>
        </p:txBody>
      </p:sp>
      <p:sp>
        <p:nvSpPr>
          <p:cNvPr id="30" name="! Quelle 3">
            <a:extLst>
              <a:ext uri="{FF2B5EF4-FFF2-40B4-BE49-F238E27FC236}">
                <a16:creationId xmlns:a16="http://schemas.microsoft.com/office/drawing/2014/main" id="{2B1171A2-7B28-3241-A9A7-CFED8E31D6DE}"/>
              </a:ext>
            </a:extLst>
          </p:cNvPr>
          <p:cNvSpPr txBox="1"/>
          <p:nvPr/>
        </p:nvSpPr>
        <p:spPr>
          <a:xfrm>
            <a:off x="8994710" y="7132809"/>
            <a:ext cx="1106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CE5A4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(Q3)</a:t>
            </a:r>
          </a:p>
        </p:txBody>
      </p:sp>
      <p:sp>
        <p:nvSpPr>
          <p:cNvPr id="2" name="! Überschrift">
            <a:extLst>
              <a:ext uri="{FF2B5EF4-FFF2-40B4-BE49-F238E27FC236}">
                <a16:creationId xmlns:a16="http://schemas.microsoft.com/office/drawing/2014/main" id="{0B4DDBB5-45C9-CD4E-92FA-3E2A143113CF}"/>
              </a:ext>
            </a:extLst>
          </p:cNvPr>
          <p:cNvSpPr txBox="1"/>
          <p:nvPr/>
        </p:nvSpPr>
        <p:spPr>
          <a:xfrm>
            <a:off x="-8317213" y="115907"/>
            <a:ext cx="83172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u="sng" dirty="0">
                <a:solidFill>
                  <a:srgbClr val="EFEFD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Was ist der Klimawandel?</a:t>
            </a:r>
          </a:p>
        </p:txBody>
      </p:sp>
      <p:sp>
        <p:nvSpPr>
          <p:cNvPr id="37" name="! schon immer">
            <a:extLst>
              <a:ext uri="{FF2B5EF4-FFF2-40B4-BE49-F238E27FC236}">
                <a16:creationId xmlns:a16="http://schemas.microsoft.com/office/drawing/2014/main" id="{B7875D5C-06DE-3D45-BB62-E66B0A21BB8B}"/>
              </a:ext>
            </a:extLst>
          </p:cNvPr>
          <p:cNvSpPr txBox="1"/>
          <p:nvPr/>
        </p:nvSpPr>
        <p:spPr>
          <a:xfrm>
            <a:off x="12759051" y="1030270"/>
            <a:ext cx="68659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b="1" i="1" dirty="0">
                <a:solidFill>
                  <a:srgbClr val="550527"/>
                </a:solidFill>
                <a:latin typeface="Rota ExtBlk" pitchFamily="2" charset="77"/>
              </a:rPr>
              <a:t>Gab es schon immer</a:t>
            </a:r>
          </a:p>
        </p:txBody>
      </p:sp>
      <p:grpSp>
        <p:nvGrpSpPr>
          <p:cNvPr id="40" name="! Ausrufezeichen ">
            <a:extLst>
              <a:ext uri="{FF2B5EF4-FFF2-40B4-BE49-F238E27FC236}">
                <a16:creationId xmlns:a16="http://schemas.microsoft.com/office/drawing/2014/main" id="{7C93B02C-243E-7F4E-A2D1-F77F83F55682}"/>
              </a:ext>
            </a:extLst>
          </p:cNvPr>
          <p:cNvGrpSpPr/>
          <p:nvPr/>
        </p:nvGrpSpPr>
        <p:grpSpPr>
          <a:xfrm>
            <a:off x="-1742008" y="1205104"/>
            <a:ext cx="1075484" cy="1107996"/>
            <a:chOff x="1147085" y="1185110"/>
            <a:chExt cx="1075484" cy="1107996"/>
          </a:xfrm>
        </p:grpSpPr>
        <p:sp>
          <p:nvSpPr>
            <p:cNvPr id="38" name="Kreis">
              <a:extLst>
                <a:ext uri="{FF2B5EF4-FFF2-40B4-BE49-F238E27FC236}">
                  <a16:creationId xmlns:a16="http://schemas.microsoft.com/office/drawing/2014/main" id="{2618144D-BC9B-5046-BA96-64298DB95405}"/>
                </a:ext>
              </a:extLst>
            </p:cNvPr>
            <p:cNvSpPr/>
            <p:nvPr/>
          </p:nvSpPr>
          <p:spPr>
            <a:xfrm>
              <a:off x="1147085" y="1185110"/>
              <a:ext cx="1075484" cy="1075484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CE5A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!">
              <a:extLst>
                <a:ext uri="{FF2B5EF4-FFF2-40B4-BE49-F238E27FC236}">
                  <a16:creationId xmlns:a16="http://schemas.microsoft.com/office/drawing/2014/main" id="{84E2B963-5BAF-3045-97B2-E705CC871271}"/>
                </a:ext>
              </a:extLst>
            </p:cNvPr>
            <p:cNvSpPr txBox="1"/>
            <p:nvPr/>
          </p:nvSpPr>
          <p:spPr>
            <a:xfrm rot="20842883">
              <a:off x="1477879" y="1185110"/>
              <a:ext cx="41389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6600" dirty="0">
                  <a:solidFill>
                    <a:srgbClr val="550527"/>
                  </a:solidFill>
                  <a:latin typeface="Impact" panose="020B0806030902050204" pitchFamily="34" charset="0"/>
                </a:rPr>
                <a:t>!</a:t>
              </a:r>
            </a:p>
          </p:txBody>
        </p:sp>
      </p:grpSp>
      <p:grpSp>
        <p:nvGrpSpPr>
          <p:cNvPr id="34" name="Kühe">
            <a:extLst>
              <a:ext uri="{FF2B5EF4-FFF2-40B4-BE49-F238E27FC236}">
                <a16:creationId xmlns:a16="http://schemas.microsoft.com/office/drawing/2014/main" id="{C96C7D53-9989-F942-98B6-6691EBB61EEC}"/>
              </a:ext>
            </a:extLst>
          </p:cNvPr>
          <p:cNvGrpSpPr/>
          <p:nvPr/>
        </p:nvGrpSpPr>
        <p:grpSpPr>
          <a:xfrm>
            <a:off x="2803322" y="2461113"/>
            <a:ext cx="5748022" cy="3492814"/>
            <a:chOff x="526968" y="3657142"/>
            <a:chExt cx="3255680" cy="2098190"/>
          </a:xfrm>
        </p:grpSpPr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8A491A6F-C497-F143-BBA0-171D7F9DDB86}"/>
                </a:ext>
              </a:extLst>
            </p:cNvPr>
            <p:cNvGrpSpPr/>
            <p:nvPr/>
          </p:nvGrpSpPr>
          <p:grpSpPr>
            <a:xfrm>
              <a:off x="526968" y="3657142"/>
              <a:ext cx="3255680" cy="1658602"/>
              <a:chOff x="526968" y="3657142"/>
              <a:chExt cx="3255680" cy="1658602"/>
            </a:xfrm>
          </p:grpSpPr>
          <p:pic>
            <p:nvPicPr>
              <p:cNvPr id="49" name="Grafik 48">
                <a:extLst>
                  <a:ext uri="{FF2B5EF4-FFF2-40B4-BE49-F238E27FC236}">
                    <a16:creationId xmlns:a16="http://schemas.microsoft.com/office/drawing/2014/main" id="{CE6FC3BD-8865-3C4D-8F89-4E0E439847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 l="34978" t="65583" r="33859"/>
              <a:stretch/>
            </p:blipFill>
            <p:spPr>
              <a:xfrm>
                <a:off x="526968" y="3676661"/>
                <a:ext cx="1484141" cy="1639083"/>
              </a:xfrm>
              <a:prstGeom prst="rect">
                <a:avLst/>
              </a:prstGeom>
            </p:spPr>
          </p:pic>
          <p:pic>
            <p:nvPicPr>
              <p:cNvPr id="64" name="Grafik 63">
                <a:extLst>
                  <a:ext uri="{FF2B5EF4-FFF2-40B4-BE49-F238E27FC236}">
                    <a16:creationId xmlns:a16="http://schemas.microsoft.com/office/drawing/2014/main" id="{E2F3C736-99BD-E04B-8872-F54C30FCEE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 l="34978" t="65583" r="33859"/>
              <a:stretch/>
            </p:blipFill>
            <p:spPr>
              <a:xfrm>
                <a:off x="818038" y="3676661"/>
                <a:ext cx="1484141" cy="1639083"/>
              </a:xfrm>
              <a:prstGeom prst="rect">
                <a:avLst/>
              </a:prstGeom>
            </p:spPr>
          </p:pic>
          <p:pic>
            <p:nvPicPr>
              <p:cNvPr id="65" name="Grafik 64">
                <a:extLst>
                  <a:ext uri="{FF2B5EF4-FFF2-40B4-BE49-F238E27FC236}">
                    <a16:creationId xmlns:a16="http://schemas.microsoft.com/office/drawing/2014/main" id="{0D4F6018-FC9E-364B-92C2-AD03F7AC864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 l="34978" t="65583" r="33859"/>
              <a:stretch/>
            </p:blipFill>
            <p:spPr>
              <a:xfrm>
                <a:off x="1265367" y="3676661"/>
                <a:ext cx="1484141" cy="1639083"/>
              </a:xfrm>
              <a:prstGeom prst="rect">
                <a:avLst/>
              </a:prstGeom>
            </p:spPr>
          </p:pic>
          <p:pic>
            <p:nvPicPr>
              <p:cNvPr id="66" name="Grafik 65">
                <a:extLst>
                  <a:ext uri="{FF2B5EF4-FFF2-40B4-BE49-F238E27FC236}">
                    <a16:creationId xmlns:a16="http://schemas.microsoft.com/office/drawing/2014/main" id="{E572C4F0-9A43-344B-8E17-7E657E7927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 l="34978" t="65583" r="33859"/>
              <a:stretch/>
            </p:blipFill>
            <p:spPr>
              <a:xfrm>
                <a:off x="1548249" y="3676661"/>
                <a:ext cx="1484141" cy="1639083"/>
              </a:xfrm>
              <a:prstGeom prst="rect">
                <a:avLst/>
              </a:prstGeom>
            </p:spPr>
          </p:pic>
          <p:pic>
            <p:nvPicPr>
              <p:cNvPr id="67" name="Grafik 66">
                <a:extLst>
                  <a:ext uri="{FF2B5EF4-FFF2-40B4-BE49-F238E27FC236}">
                    <a16:creationId xmlns:a16="http://schemas.microsoft.com/office/drawing/2014/main" id="{F6CEB579-7E4D-DA4E-BD18-ED7AE73445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 l="34978" t="65583" r="33859"/>
              <a:stretch/>
            </p:blipFill>
            <p:spPr>
              <a:xfrm>
                <a:off x="1851178" y="3676661"/>
                <a:ext cx="1484141" cy="1639083"/>
              </a:xfrm>
              <a:prstGeom prst="rect">
                <a:avLst/>
              </a:prstGeom>
            </p:spPr>
          </p:pic>
          <p:pic>
            <p:nvPicPr>
              <p:cNvPr id="68" name="Grafik 67">
                <a:extLst>
                  <a:ext uri="{FF2B5EF4-FFF2-40B4-BE49-F238E27FC236}">
                    <a16:creationId xmlns:a16="http://schemas.microsoft.com/office/drawing/2014/main" id="{245CFDEA-B30B-DF4A-B5A4-9EA9F3C7BE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 l="34978" t="65583" r="33859"/>
              <a:stretch/>
            </p:blipFill>
            <p:spPr>
              <a:xfrm>
                <a:off x="2298507" y="3657142"/>
                <a:ext cx="1484141" cy="1639083"/>
              </a:xfrm>
              <a:prstGeom prst="rect">
                <a:avLst/>
              </a:prstGeom>
            </p:spPr>
          </p:pic>
        </p:grpSp>
        <p:pic>
          <p:nvPicPr>
            <p:cNvPr id="69" name="Grafik 68">
              <a:extLst>
                <a:ext uri="{FF2B5EF4-FFF2-40B4-BE49-F238E27FC236}">
                  <a16:creationId xmlns:a16="http://schemas.microsoft.com/office/drawing/2014/main" id="{D72C8D5A-3613-D043-B7B1-56E02AEB41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4978" t="65583" r="33859"/>
            <a:stretch/>
          </p:blipFill>
          <p:spPr>
            <a:xfrm>
              <a:off x="533805" y="3902546"/>
              <a:ext cx="1613237" cy="1781656"/>
            </a:xfrm>
            <a:prstGeom prst="rect">
              <a:avLst/>
            </a:prstGeom>
          </p:spPr>
        </p:pic>
        <p:pic>
          <p:nvPicPr>
            <p:cNvPr id="70" name="Grafik 69">
              <a:extLst>
                <a:ext uri="{FF2B5EF4-FFF2-40B4-BE49-F238E27FC236}">
                  <a16:creationId xmlns:a16="http://schemas.microsoft.com/office/drawing/2014/main" id="{F20CA1B0-D4D7-2F4E-BE95-8E86381EA8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4978" t="65583" r="33859"/>
            <a:stretch/>
          </p:blipFill>
          <p:spPr>
            <a:xfrm>
              <a:off x="991871" y="3938111"/>
              <a:ext cx="1613237" cy="1781656"/>
            </a:xfrm>
            <a:prstGeom prst="rect">
              <a:avLst/>
            </a:prstGeom>
          </p:spPr>
        </p:pic>
        <p:pic>
          <p:nvPicPr>
            <p:cNvPr id="71" name="Grafik 70">
              <a:extLst>
                <a:ext uri="{FF2B5EF4-FFF2-40B4-BE49-F238E27FC236}">
                  <a16:creationId xmlns:a16="http://schemas.microsoft.com/office/drawing/2014/main" id="{98B3602E-420F-9740-8A7B-13BF01487C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4978" t="65583" r="33859"/>
            <a:stretch/>
          </p:blipFill>
          <p:spPr>
            <a:xfrm>
              <a:off x="1475163" y="3973676"/>
              <a:ext cx="1613237" cy="1781656"/>
            </a:xfrm>
            <a:prstGeom prst="rect">
              <a:avLst/>
            </a:prstGeom>
          </p:spPr>
        </p:pic>
        <p:pic>
          <p:nvPicPr>
            <p:cNvPr id="72" name="Grafik 71">
              <a:extLst>
                <a:ext uri="{FF2B5EF4-FFF2-40B4-BE49-F238E27FC236}">
                  <a16:creationId xmlns:a16="http://schemas.microsoft.com/office/drawing/2014/main" id="{32413D7B-0E1D-E64D-AB1C-140C07D38C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4978" t="65583" r="33859"/>
            <a:stretch/>
          </p:blipFill>
          <p:spPr>
            <a:xfrm>
              <a:off x="2027090" y="3951809"/>
              <a:ext cx="1613237" cy="1781656"/>
            </a:xfrm>
            <a:prstGeom prst="rect">
              <a:avLst/>
            </a:prstGeom>
          </p:spPr>
        </p:pic>
      </p:grpSp>
      <p:sp>
        <p:nvSpPr>
          <p:cNvPr id="22" name="Massentierhaltung">
            <a:extLst>
              <a:ext uri="{FF2B5EF4-FFF2-40B4-BE49-F238E27FC236}">
                <a16:creationId xmlns:a16="http://schemas.microsoft.com/office/drawing/2014/main" id="{C3025A97-A80F-2E43-8241-CA6C04166AA2}"/>
              </a:ext>
            </a:extLst>
          </p:cNvPr>
          <p:cNvSpPr txBox="1"/>
          <p:nvPr/>
        </p:nvSpPr>
        <p:spPr>
          <a:xfrm>
            <a:off x="2861786" y="1789417"/>
            <a:ext cx="6145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highlight>
                  <a:srgbClr val="000000"/>
                </a:highlight>
                <a:latin typeface="Futura Medium" panose="020B0602020204020303" pitchFamily="34" charset="-79"/>
                <a:cs typeface="Futura Medium" panose="020B0602020204020303" pitchFamily="34" charset="-79"/>
              </a:rPr>
              <a:t>Massentierhaltung</a:t>
            </a:r>
          </a:p>
        </p:txBody>
      </p:sp>
      <p:sp>
        <p:nvSpPr>
          <p:cNvPr id="273" name="! Abholzung">
            <a:extLst>
              <a:ext uri="{FF2B5EF4-FFF2-40B4-BE49-F238E27FC236}">
                <a16:creationId xmlns:a16="http://schemas.microsoft.com/office/drawing/2014/main" id="{A4D5A211-B47B-BC40-951B-A4376BFB0503}"/>
              </a:ext>
            </a:extLst>
          </p:cNvPr>
          <p:cNvSpPr txBox="1"/>
          <p:nvPr/>
        </p:nvSpPr>
        <p:spPr>
          <a:xfrm>
            <a:off x="4108352" y="1779940"/>
            <a:ext cx="37618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highlight>
                  <a:srgbClr val="000000"/>
                </a:highlight>
                <a:latin typeface="Futura Medium" panose="020B0602020204020303" pitchFamily="34" charset="-79"/>
                <a:cs typeface="Futura Medium" panose="020B0602020204020303" pitchFamily="34" charset="-79"/>
              </a:rPr>
              <a:t>Abholzung</a:t>
            </a:r>
          </a:p>
        </p:txBody>
      </p:sp>
      <p:grpSp>
        <p:nvGrpSpPr>
          <p:cNvPr id="277" name="! Wald X ">
            <a:extLst>
              <a:ext uri="{FF2B5EF4-FFF2-40B4-BE49-F238E27FC236}">
                <a16:creationId xmlns:a16="http://schemas.microsoft.com/office/drawing/2014/main" id="{3EBD4941-2BAF-4A41-8F5F-1756521F5A61}"/>
              </a:ext>
            </a:extLst>
          </p:cNvPr>
          <p:cNvGrpSpPr/>
          <p:nvPr/>
        </p:nvGrpSpPr>
        <p:grpSpPr>
          <a:xfrm>
            <a:off x="3823620" y="2344929"/>
            <a:ext cx="3245726" cy="3379132"/>
            <a:chOff x="3852714" y="1985828"/>
            <a:chExt cx="3245726" cy="3379132"/>
          </a:xfrm>
        </p:grpSpPr>
        <p:pic>
          <p:nvPicPr>
            <p:cNvPr id="275" name="Wald">
              <a:extLst>
                <a:ext uri="{FF2B5EF4-FFF2-40B4-BE49-F238E27FC236}">
                  <a16:creationId xmlns:a16="http://schemas.microsoft.com/office/drawing/2014/main" id="{795B333D-7103-B642-AFCF-8053A7808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852714" y="1985828"/>
              <a:ext cx="3245726" cy="3245726"/>
            </a:xfrm>
            <a:prstGeom prst="rect">
              <a:avLst/>
            </a:prstGeom>
          </p:spPr>
        </p:pic>
        <p:sp>
          <p:nvSpPr>
            <p:cNvPr id="276" name="Kreuz ">
              <a:extLst>
                <a:ext uri="{FF2B5EF4-FFF2-40B4-BE49-F238E27FC236}">
                  <a16:creationId xmlns:a16="http://schemas.microsoft.com/office/drawing/2014/main" id="{760D0550-2A02-154E-B00B-52853D0D2CA8}"/>
                </a:ext>
              </a:extLst>
            </p:cNvPr>
            <p:cNvSpPr/>
            <p:nvPr/>
          </p:nvSpPr>
          <p:spPr>
            <a:xfrm rot="2700000">
              <a:off x="4004789" y="2423383"/>
              <a:ext cx="2941577" cy="2941577"/>
            </a:xfrm>
            <a:prstGeom prst="plus">
              <a:avLst>
                <a:gd name="adj" fmla="val 47426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78" name="! Welt">
            <a:extLst>
              <a:ext uri="{FF2B5EF4-FFF2-40B4-BE49-F238E27FC236}">
                <a16:creationId xmlns:a16="http://schemas.microsoft.com/office/drawing/2014/main" id="{145C3EAC-A849-F54A-96BF-7A5273AAE35B}"/>
              </a:ext>
            </a:extLst>
          </p:cNvPr>
          <p:cNvGrpSpPr/>
          <p:nvPr/>
        </p:nvGrpSpPr>
        <p:grpSpPr>
          <a:xfrm rot="5667395">
            <a:off x="-4043862" y="7177953"/>
            <a:ext cx="3666309" cy="3655322"/>
            <a:chOff x="3131777" y="1601339"/>
            <a:chExt cx="3666309" cy="3655322"/>
          </a:xfrm>
        </p:grpSpPr>
        <p:pic>
          <p:nvPicPr>
            <p:cNvPr id="279" name="🥵">
              <a:extLst>
                <a:ext uri="{FF2B5EF4-FFF2-40B4-BE49-F238E27FC236}">
                  <a16:creationId xmlns:a16="http://schemas.microsoft.com/office/drawing/2014/main" id="{58826A11-485A-7149-A46A-988658A757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17534" t="25744" r="18054" b="42147"/>
            <a:stretch/>
          </p:blipFill>
          <p:spPr>
            <a:xfrm>
              <a:off x="3131777" y="1601339"/>
              <a:ext cx="3666309" cy="1827661"/>
            </a:xfrm>
            <a:prstGeom prst="rect">
              <a:avLst/>
            </a:prstGeom>
          </p:spPr>
        </p:pic>
        <p:pic>
          <p:nvPicPr>
            <p:cNvPr id="280" name="🥶">
              <a:extLst>
                <a:ext uri="{FF2B5EF4-FFF2-40B4-BE49-F238E27FC236}">
                  <a16:creationId xmlns:a16="http://schemas.microsoft.com/office/drawing/2014/main" id="{49DBBCC9-C71F-824D-BDF4-D786FB07A4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17674" t="57921" r="17957" b="9982"/>
            <a:stretch/>
          </p:blipFill>
          <p:spPr>
            <a:xfrm>
              <a:off x="3131777" y="3429000"/>
              <a:ext cx="3665285" cy="1827661"/>
            </a:xfrm>
            <a:prstGeom prst="rect">
              <a:avLst/>
            </a:prstGeom>
          </p:spPr>
        </p:pic>
      </p:grpSp>
      <p:sp>
        <p:nvSpPr>
          <p:cNvPr id="294" name="! Massentierhaltung Morph">
            <a:extLst>
              <a:ext uri="{FF2B5EF4-FFF2-40B4-BE49-F238E27FC236}">
                <a16:creationId xmlns:a16="http://schemas.microsoft.com/office/drawing/2014/main" id="{9FAE8B91-783E-A449-8BB0-35A1A602E374}"/>
              </a:ext>
            </a:extLst>
          </p:cNvPr>
          <p:cNvSpPr txBox="1"/>
          <p:nvPr/>
        </p:nvSpPr>
        <p:spPr>
          <a:xfrm>
            <a:off x="2177773" y="8321112"/>
            <a:ext cx="6145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highlight>
                  <a:srgbClr val="000000"/>
                </a:highlight>
                <a:latin typeface="Futura Medium" panose="020B0602020204020303" pitchFamily="34" charset="-79"/>
                <a:cs typeface="Futura Medium" panose="020B0602020204020303" pitchFamily="34" charset="-79"/>
              </a:rPr>
              <a:t>Massentierhaltung</a:t>
            </a:r>
          </a:p>
        </p:txBody>
      </p:sp>
      <p:sp>
        <p:nvSpPr>
          <p:cNvPr id="310" name="! Abgase Morph">
            <a:extLst>
              <a:ext uri="{FF2B5EF4-FFF2-40B4-BE49-F238E27FC236}">
                <a16:creationId xmlns:a16="http://schemas.microsoft.com/office/drawing/2014/main" id="{097025D0-FCF3-8140-8D70-6DFBC9087FB4}"/>
              </a:ext>
            </a:extLst>
          </p:cNvPr>
          <p:cNvSpPr txBox="1"/>
          <p:nvPr/>
        </p:nvSpPr>
        <p:spPr>
          <a:xfrm>
            <a:off x="3868067" y="7270817"/>
            <a:ext cx="2765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highlight>
                  <a:srgbClr val="000000"/>
                </a:highlight>
                <a:latin typeface="Futura Medium" panose="020B0602020204020303" pitchFamily="34" charset="-79"/>
                <a:cs typeface="Futura Medium" panose="020B0602020204020303" pitchFamily="34" charset="-79"/>
              </a:rPr>
              <a:t>Abgase</a:t>
            </a:r>
          </a:p>
        </p:txBody>
      </p:sp>
      <p:sp>
        <p:nvSpPr>
          <p:cNvPr id="312" name="! Kohlendioxid">
            <a:extLst>
              <a:ext uri="{FF2B5EF4-FFF2-40B4-BE49-F238E27FC236}">
                <a16:creationId xmlns:a16="http://schemas.microsoft.com/office/drawing/2014/main" id="{B8B9B2A8-F873-FC49-A855-D12AB898D1A5}"/>
              </a:ext>
            </a:extLst>
          </p:cNvPr>
          <p:cNvSpPr txBox="1"/>
          <p:nvPr/>
        </p:nvSpPr>
        <p:spPr>
          <a:xfrm>
            <a:off x="4007109" y="7966314"/>
            <a:ext cx="38550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u="sng" dirty="0">
                <a:solidFill>
                  <a:srgbClr val="FF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Kohlendioxid</a:t>
            </a:r>
            <a:endParaRPr lang="de-DE" u="sng" dirty="0">
              <a:solidFill>
                <a:srgbClr val="FF0000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313" name="! Stickoxid ">
            <a:extLst>
              <a:ext uri="{FF2B5EF4-FFF2-40B4-BE49-F238E27FC236}">
                <a16:creationId xmlns:a16="http://schemas.microsoft.com/office/drawing/2014/main" id="{DEE9E4B1-561A-B745-A445-9A799BB7CE0F}"/>
              </a:ext>
            </a:extLst>
          </p:cNvPr>
          <p:cNvSpPr txBox="1"/>
          <p:nvPr/>
        </p:nvSpPr>
        <p:spPr>
          <a:xfrm>
            <a:off x="744911" y="7987879"/>
            <a:ext cx="2700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u="sng" dirty="0">
                <a:solidFill>
                  <a:srgbClr val="FF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Stickoxid</a:t>
            </a:r>
            <a:endParaRPr lang="de-DE" u="sng" dirty="0">
              <a:solidFill>
                <a:srgbClr val="FF0000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315" name="! Methan">
            <a:extLst>
              <a:ext uri="{FF2B5EF4-FFF2-40B4-BE49-F238E27FC236}">
                <a16:creationId xmlns:a16="http://schemas.microsoft.com/office/drawing/2014/main" id="{3AC811E9-7717-B446-9BC1-B973A591CEF7}"/>
              </a:ext>
            </a:extLst>
          </p:cNvPr>
          <p:cNvSpPr txBox="1"/>
          <p:nvPr/>
        </p:nvSpPr>
        <p:spPr>
          <a:xfrm>
            <a:off x="8738426" y="7905613"/>
            <a:ext cx="23471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u="sng" dirty="0">
                <a:solidFill>
                  <a:srgbClr val="FF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Methan</a:t>
            </a:r>
            <a:endParaRPr lang="de-DE" u="sng" dirty="0">
              <a:solidFill>
                <a:srgbClr val="FF0000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274" name="! Stichpunkte">
            <a:extLst>
              <a:ext uri="{FF2B5EF4-FFF2-40B4-BE49-F238E27FC236}">
                <a16:creationId xmlns:a16="http://schemas.microsoft.com/office/drawing/2014/main" id="{5C7940C3-9430-6F40-B423-34B853E0B204}"/>
              </a:ext>
            </a:extLst>
          </p:cNvPr>
          <p:cNvSpPr txBox="1"/>
          <p:nvPr/>
        </p:nvSpPr>
        <p:spPr>
          <a:xfrm>
            <a:off x="14231372" y="2372251"/>
            <a:ext cx="852853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itchFamily="2" charset="2"/>
              <a:buChar char="-"/>
            </a:pPr>
            <a:r>
              <a:rPr lang="de-DE" sz="4400" u="sng" dirty="0">
                <a:solidFill>
                  <a:srgbClr val="E0E7E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</a:t>
            </a:r>
            <a:r>
              <a:rPr lang="de-DE" sz="3600" u="sng" dirty="0">
                <a:solidFill>
                  <a:srgbClr val="E0E7E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rwärmun</a:t>
            </a:r>
            <a:r>
              <a:rPr lang="de-DE" sz="3600" dirty="0">
                <a:solidFill>
                  <a:srgbClr val="E0E7E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g</a:t>
            </a:r>
            <a:r>
              <a:rPr lang="de-DE" sz="3600" u="sng" dirty="0">
                <a:solidFill>
                  <a:srgbClr val="E0E7E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en</a:t>
            </a:r>
            <a:r>
              <a:rPr lang="de-DE" sz="3600" dirty="0">
                <a:solidFill>
                  <a:srgbClr val="E0E7E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und </a:t>
            </a:r>
            <a:r>
              <a:rPr lang="de-DE" sz="3600" u="sng" dirty="0">
                <a:solidFill>
                  <a:srgbClr val="E0E7E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Absenkun</a:t>
            </a:r>
            <a:r>
              <a:rPr lang="de-DE" sz="3600" dirty="0">
                <a:solidFill>
                  <a:srgbClr val="E0E7E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g</a:t>
            </a:r>
            <a:r>
              <a:rPr lang="de-DE" sz="3600" u="sng" dirty="0">
                <a:solidFill>
                  <a:srgbClr val="E0E7E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en</a:t>
            </a:r>
            <a:r>
              <a:rPr lang="de-DE" sz="3600" dirty="0">
                <a:solidFill>
                  <a:srgbClr val="E0E7E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der Temperatur geschahen so langsam sodass sich die Erde sich darauf vorbereiten konnte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4400" dirty="0">
                <a:solidFill>
                  <a:srgbClr val="E0E7E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</a:t>
            </a:r>
            <a:r>
              <a:rPr lang="de-DE" sz="3600" dirty="0">
                <a:solidFill>
                  <a:srgbClr val="E0E7E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er Aktuelle jedoch ist vom Menschen</a:t>
            </a:r>
          </a:p>
          <a:p>
            <a:endParaRPr lang="de-DE" dirty="0"/>
          </a:p>
        </p:txBody>
      </p:sp>
      <p:sp>
        <p:nvSpPr>
          <p:cNvPr id="281" name="! Stichpunkte">
            <a:extLst>
              <a:ext uri="{FF2B5EF4-FFF2-40B4-BE49-F238E27FC236}">
                <a16:creationId xmlns:a16="http://schemas.microsoft.com/office/drawing/2014/main" id="{1AC17EC6-EC29-344B-8D5C-7838F0F4DD8B}"/>
              </a:ext>
            </a:extLst>
          </p:cNvPr>
          <p:cNvSpPr txBox="1"/>
          <p:nvPr/>
        </p:nvSpPr>
        <p:spPr>
          <a:xfrm>
            <a:off x="-8786467" y="2560501"/>
            <a:ext cx="852853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itchFamily="2" charset="2"/>
              <a:buChar char="-"/>
            </a:pPr>
            <a:r>
              <a:rPr lang="de-DE" sz="4400" u="sng" dirty="0">
                <a:solidFill>
                  <a:srgbClr val="E0E7E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</a:t>
            </a:r>
            <a:r>
              <a:rPr lang="de-DE" sz="3600" u="sng" dirty="0">
                <a:solidFill>
                  <a:srgbClr val="E0E7E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rwärmun</a:t>
            </a:r>
            <a:r>
              <a:rPr lang="de-DE" sz="3600" dirty="0">
                <a:solidFill>
                  <a:srgbClr val="E0E7E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g</a:t>
            </a:r>
            <a:r>
              <a:rPr lang="de-DE" sz="3600" u="sng" dirty="0">
                <a:solidFill>
                  <a:srgbClr val="E0E7E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en</a:t>
            </a:r>
            <a:r>
              <a:rPr lang="de-DE" sz="3600" dirty="0">
                <a:solidFill>
                  <a:srgbClr val="E0E7E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und </a:t>
            </a:r>
            <a:r>
              <a:rPr lang="de-DE" sz="3600" u="sng" dirty="0">
                <a:solidFill>
                  <a:srgbClr val="E0E7E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Absenkun</a:t>
            </a:r>
            <a:r>
              <a:rPr lang="de-DE" sz="3600" dirty="0">
                <a:solidFill>
                  <a:srgbClr val="E0E7E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g</a:t>
            </a:r>
            <a:r>
              <a:rPr lang="de-DE" sz="3600" u="sng" dirty="0">
                <a:solidFill>
                  <a:srgbClr val="E0E7E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en</a:t>
            </a:r>
            <a:r>
              <a:rPr lang="de-DE" sz="3600" dirty="0">
                <a:solidFill>
                  <a:srgbClr val="E0E7E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der Temperatur geschahen so langsam sodass sich die Erde darauf vorbereiten konnte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4400" dirty="0">
                <a:solidFill>
                  <a:srgbClr val="E0E7E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</a:t>
            </a:r>
            <a:r>
              <a:rPr lang="de-DE" sz="3600" dirty="0">
                <a:solidFill>
                  <a:srgbClr val="E0E7E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er Aktuelle jedoch ist vom Menschen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71094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2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2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25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25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25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5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5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  <p:bldP spid="73" grpId="0"/>
      <p:bldP spid="73" grpId="1"/>
      <p:bldP spid="22" grpId="0"/>
      <p:bldP spid="22" grpId="1"/>
      <p:bldP spid="2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C4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! Klimawandel (morph)">
            <a:extLst>
              <a:ext uri="{FF2B5EF4-FFF2-40B4-BE49-F238E27FC236}">
                <a16:creationId xmlns:a16="http://schemas.microsoft.com/office/drawing/2014/main" id="{0CA363A3-DF0C-5F4F-A9FB-78F9C54A9D95}"/>
              </a:ext>
            </a:extLst>
          </p:cNvPr>
          <p:cNvSpPr txBox="1"/>
          <p:nvPr/>
        </p:nvSpPr>
        <p:spPr>
          <a:xfrm>
            <a:off x="942025" y="189441"/>
            <a:ext cx="103079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u="sng" dirty="0">
                <a:solidFill>
                  <a:srgbClr val="0C8F7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Wie</a:t>
            </a:r>
            <a:r>
              <a:rPr lang="de-DE" sz="6000" u="sng" dirty="0">
                <a:solidFill>
                  <a:srgbClr val="0C8F7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entsteht Erderwärmun</a:t>
            </a:r>
            <a:r>
              <a:rPr lang="de-DE" sz="6000" dirty="0">
                <a:solidFill>
                  <a:srgbClr val="0C8F7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g</a:t>
            </a:r>
            <a:r>
              <a:rPr lang="de-DE" sz="6000" u="sng" dirty="0">
                <a:solidFill>
                  <a:srgbClr val="0C8F7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?</a:t>
            </a:r>
          </a:p>
        </p:txBody>
      </p:sp>
      <p:grpSp>
        <p:nvGrpSpPr>
          <p:cNvPr id="15" name="! Striche">
            <a:extLst>
              <a:ext uri="{FF2B5EF4-FFF2-40B4-BE49-F238E27FC236}">
                <a16:creationId xmlns:a16="http://schemas.microsoft.com/office/drawing/2014/main" id="{4DDF8401-C717-314D-B467-948F471380C3}"/>
              </a:ext>
            </a:extLst>
          </p:cNvPr>
          <p:cNvGrpSpPr/>
          <p:nvPr/>
        </p:nvGrpSpPr>
        <p:grpSpPr>
          <a:xfrm>
            <a:off x="3230030" y="10817952"/>
            <a:ext cx="6806249" cy="1186774"/>
            <a:chOff x="7643631" y="5992869"/>
            <a:chExt cx="6806249" cy="1186774"/>
          </a:xfrm>
        </p:grpSpPr>
        <p:sp>
          <p:nvSpPr>
            <p:cNvPr id="14" name="dick">
              <a:extLst>
                <a:ext uri="{FF2B5EF4-FFF2-40B4-BE49-F238E27FC236}">
                  <a16:creationId xmlns:a16="http://schemas.microsoft.com/office/drawing/2014/main" id="{6F0208CE-0389-F34F-BBF6-A5B42EEFF4FA}"/>
                </a:ext>
              </a:extLst>
            </p:cNvPr>
            <p:cNvSpPr/>
            <p:nvPr/>
          </p:nvSpPr>
          <p:spPr>
            <a:xfrm rot="18900000">
              <a:off x="7643631" y="6832171"/>
              <a:ext cx="6806249" cy="347472"/>
            </a:xfrm>
            <a:prstGeom prst="rect">
              <a:avLst/>
            </a:prstGeom>
            <a:solidFill>
              <a:srgbClr val="C69D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dünn">
              <a:extLst>
                <a:ext uri="{FF2B5EF4-FFF2-40B4-BE49-F238E27FC236}">
                  <a16:creationId xmlns:a16="http://schemas.microsoft.com/office/drawing/2014/main" id="{CCC4B389-D170-4F45-BC9D-669382296649}"/>
                </a:ext>
              </a:extLst>
            </p:cNvPr>
            <p:cNvSpPr/>
            <p:nvPr/>
          </p:nvSpPr>
          <p:spPr>
            <a:xfrm rot="-2700000">
              <a:off x="8563027" y="5992869"/>
              <a:ext cx="5248656" cy="214233"/>
            </a:xfrm>
            <a:prstGeom prst="rect">
              <a:avLst/>
            </a:prstGeom>
            <a:solidFill>
              <a:srgbClr val="C69D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2" name="! Quelle 4">
            <a:extLst>
              <a:ext uri="{FF2B5EF4-FFF2-40B4-BE49-F238E27FC236}">
                <a16:creationId xmlns:a16="http://schemas.microsoft.com/office/drawing/2014/main" id="{1E5FD055-466F-DD42-A049-B618D348D668}"/>
              </a:ext>
            </a:extLst>
          </p:cNvPr>
          <p:cNvSpPr txBox="1"/>
          <p:nvPr/>
        </p:nvSpPr>
        <p:spPr>
          <a:xfrm>
            <a:off x="-2212786" y="6205272"/>
            <a:ext cx="1106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solidFill>
                  <a:srgbClr val="00D9AD"/>
                </a:solidFill>
                <a:effectLst>
                  <a:outerShdw dist="38100" dir="13500000" algn="br" rotWithShape="0">
                    <a:prstClr val="black">
                      <a:alpha val="33104"/>
                    </a:prstClr>
                  </a:outerShdw>
                </a:effectLst>
                <a:latin typeface="Futura Medium" panose="020B0602020204020303" pitchFamily="34" charset="-79"/>
                <a:cs typeface="Futura Medium" panose="020B0602020204020303" pitchFamily="34" charset="-79"/>
              </a:rPr>
              <a:t>(Q4)</a:t>
            </a:r>
          </a:p>
        </p:txBody>
      </p:sp>
      <p:sp>
        <p:nvSpPr>
          <p:cNvPr id="35" name="! Quelle 5">
            <a:extLst>
              <a:ext uri="{FF2B5EF4-FFF2-40B4-BE49-F238E27FC236}">
                <a16:creationId xmlns:a16="http://schemas.microsoft.com/office/drawing/2014/main" id="{69904A3E-D6F1-CD40-A92F-F66AD399D48D}"/>
              </a:ext>
            </a:extLst>
          </p:cNvPr>
          <p:cNvSpPr txBox="1"/>
          <p:nvPr/>
        </p:nvSpPr>
        <p:spPr>
          <a:xfrm>
            <a:off x="-1288723" y="6177280"/>
            <a:ext cx="1106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solidFill>
                  <a:srgbClr val="00D9AD"/>
                </a:solidFill>
                <a:effectLst>
                  <a:outerShdw dist="38100" dir="13500000" algn="br" rotWithShape="0">
                    <a:prstClr val="black">
                      <a:alpha val="33104"/>
                    </a:prstClr>
                  </a:outerShdw>
                </a:effectLst>
                <a:latin typeface="Futura Medium" panose="020B0602020204020303" pitchFamily="34" charset="-79"/>
                <a:cs typeface="Futura Medium" panose="020B0602020204020303" pitchFamily="34" charset="-79"/>
              </a:rPr>
              <a:t>(Q5)</a:t>
            </a:r>
          </a:p>
        </p:txBody>
      </p:sp>
      <p:sp>
        <p:nvSpPr>
          <p:cNvPr id="273" name="! Abholzung">
            <a:extLst>
              <a:ext uri="{FF2B5EF4-FFF2-40B4-BE49-F238E27FC236}">
                <a16:creationId xmlns:a16="http://schemas.microsoft.com/office/drawing/2014/main" id="{A4D5A211-B47B-BC40-951B-A4376BFB0503}"/>
              </a:ext>
            </a:extLst>
          </p:cNvPr>
          <p:cNvSpPr txBox="1"/>
          <p:nvPr/>
        </p:nvSpPr>
        <p:spPr>
          <a:xfrm>
            <a:off x="8430118" y="1617437"/>
            <a:ext cx="37618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chemeClr val="bg1"/>
                </a:solidFill>
                <a:highlight>
                  <a:srgbClr val="000000"/>
                </a:highlight>
                <a:latin typeface="Futura Medium" panose="020B0602020204020303" pitchFamily="34" charset="-79"/>
                <a:cs typeface="Futura Medium" panose="020B0602020204020303" pitchFamily="34" charset="-79"/>
              </a:rPr>
              <a:t>Abholzung</a:t>
            </a:r>
            <a:endParaRPr lang="de-DE" sz="5400" dirty="0">
              <a:solidFill>
                <a:schemeClr val="bg1"/>
              </a:solidFill>
              <a:highlight>
                <a:srgbClr val="000000"/>
              </a:highlight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294" name="! Massentierhaltung Morph">
            <a:extLst>
              <a:ext uri="{FF2B5EF4-FFF2-40B4-BE49-F238E27FC236}">
                <a16:creationId xmlns:a16="http://schemas.microsoft.com/office/drawing/2014/main" id="{9FAE8B91-783E-A449-8BB0-35A1A602E374}"/>
              </a:ext>
            </a:extLst>
          </p:cNvPr>
          <p:cNvSpPr txBox="1"/>
          <p:nvPr/>
        </p:nvSpPr>
        <p:spPr>
          <a:xfrm>
            <a:off x="3180369" y="2029768"/>
            <a:ext cx="4843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chemeClr val="bg1"/>
                </a:solidFill>
                <a:highlight>
                  <a:srgbClr val="000000"/>
                </a:highlight>
                <a:latin typeface="Futura Medium" panose="020B0602020204020303" pitchFamily="34" charset="-79"/>
                <a:cs typeface="Futura Medium" panose="020B0602020204020303" pitchFamily="34" charset="-79"/>
              </a:rPr>
              <a:t>Massentierhaltung</a:t>
            </a:r>
          </a:p>
        </p:txBody>
      </p:sp>
      <p:sp>
        <p:nvSpPr>
          <p:cNvPr id="310" name="! Abgase Morph">
            <a:extLst>
              <a:ext uri="{FF2B5EF4-FFF2-40B4-BE49-F238E27FC236}">
                <a16:creationId xmlns:a16="http://schemas.microsoft.com/office/drawing/2014/main" id="{097025D0-FCF3-8140-8D70-6DFBC9087FB4}"/>
              </a:ext>
            </a:extLst>
          </p:cNvPr>
          <p:cNvSpPr txBox="1"/>
          <p:nvPr/>
        </p:nvSpPr>
        <p:spPr>
          <a:xfrm>
            <a:off x="715842" y="1617436"/>
            <a:ext cx="2765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chemeClr val="bg1"/>
                </a:solidFill>
                <a:highlight>
                  <a:srgbClr val="000000"/>
                </a:highlight>
                <a:latin typeface="Futura Medium" panose="020B0602020204020303" pitchFamily="34" charset="-79"/>
                <a:cs typeface="Futura Medium" panose="020B0602020204020303" pitchFamily="34" charset="-79"/>
              </a:rPr>
              <a:t>Abgase</a:t>
            </a:r>
          </a:p>
        </p:txBody>
      </p:sp>
      <p:grpSp>
        <p:nvGrpSpPr>
          <p:cNvPr id="274" name="! Wald X ">
            <a:extLst>
              <a:ext uri="{FF2B5EF4-FFF2-40B4-BE49-F238E27FC236}">
                <a16:creationId xmlns:a16="http://schemas.microsoft.com/office/drawing/2014/main" id="{48AF072F-6BDB-6546-9FBD-E1CAA40B03DC}"/>
              </a:ext>
            </a:extLst>
          </p:cNvPr>
          <p:cNvGrpSpPr/>
          <p:nvPr/>
        </p:nvGrpSpPr>
        <p:grpSpPr>
          <a:xfrm>
            <a:off x="12192000" y="2481315"/>
            <a:ext cx="3245726" cy="3379132"/>
            <a:chOff x="3852714" y="1985828"/>
            <a:chExt cx="3245726" cy="3379132"/>
          </a:xfrm>
        </p:grpSpPr>
        <p:pic>
          <p:nvPicPr>
            <p:cNvPr id="281" name="Wald">
              <a:extLst>
                <a:ext uri="{FF2B5EF4-FFF2-40B4-BE49-F238E27FC236}">
                  <a16:creationId xmlns:a16="http://schemas.microsoft.com/office/drawing/2014/main" id="{8A9EAAE4-D1BE-4947-92A0-DD725E9D3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52714" y="1985828"/>
              <a:ext cx="3245726" cy="3245726"/>
            </a:xfrm>
            <a:prstGeom prst="rect">
              <a:avLst/>
            </a:prstGeom>
          </p:spPr>
        </p:pic>
        <p:sp>
          <p:nvSpPr>
            <p:cNvPr id="282" name="Kreuz ">
              <a:extLst>
                <a:ext uri="{FF2B5EF4-FFF2-40B4-BE49-F238E27FC236}">
                  <a16:creationId xmlns:a16="http://schemas.microsoft.com/office/drawing/2014/main" id="{7B5EB423-7477-5B48-A764-EFB82827FC7E}"/>
                </a:ext>
              </a:extLst>
            </p:cNvPr>
            <p:cNvSpPr/>
            <p:nvPr/>
          </p:nvSpPr>
          <p:spPr>
            <a:xfrm rot="2700000">
              <a:off x="4004789" y="2423383"/>
              <a:ext cx="2941577" cy="2941577"/>
            </a:xfrm>
            <a:prstGeom prst="plus">
              <a:avLst>
                <a:gd name="adj" fmla="val 47426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3" name="! Kohlendioxid">
            <a:extLst>
              <a:ext uri="{FF2B5EF4-FFF2-40B4-BE49-F238E27FC236}">
                <a16:creationId xmlns:a16="http://schemas.microsoft.com/office/drawing/2014/main" id="{923B832D-29FC-214E-AE36-807D42F70F34}"/>
              </a:ext>
            </a:extLst>
          </p:cNvPr>
          <p:cNvSpPr txBox="1"/>
          <p:nvPr/>
        </p:nvSpPr>
        <p:spPr>
          <a:xfrm>
            <a:off x="4111996" y="5334591"/>
            <a:ext cx="38550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u="sng" dirty="0">
                <a:solidFill>
                  <a:srgbClr val="FF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Kohlendioxid</a:t>
            </a:r>
            <a:endParaRPr lang="de-DE" u="sng" dirty="0">
              <a:solidFill>
                <a:srgbClr val="FF0000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283" name="! Methan">
            <a:extLst>
              <a:ext uri="{FF2B5EF4-FFF2-40B4-BE49-F238E27FC236}">
                <a16:creationId xmlns:a16="http://schemas.microsoft.com/office/drawing/2014/main" id="{1D9D88F6-02BB-1243-8CBC-01D153401199}"/>
              </a:ext>
            </a:extLst>
          </p:cNvPr>
          <p:cNvSpPr txBox="1"/>
          <p:nvPr/>
        </p:nvSpPr>
        <p:spPr>
          <a:xfrm>
            <a:off x="8705177" y="5308873"/>
            <a:ext cx="23471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u="sng" dirty="0">
                <a:solidFill>
                  <a:srgbClr val="FF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Methan</a:t>
            </a:r>
            <a:endParaRPr lang="de-DE" u="sng" dirty="0">
              <a:solidFill>
                <a:srgbClr val="FF0000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284" name="! Stickoxid ">
            <a:extLst>
              <a:ext uri="{FF2B5EF4-FFF2-40B4-BE49-F238E27FC236}">
                <a16:creationId xmlns:a16="http://schemas.microsoft.com/office/drawing/2014/main" id="{0ECDB734-DBD4-CB4B-BCFE-C95A7A8DEC8A}"/>
              </a:ext>
            </a:extLst>
          </p:cNvPr>
          <p:cNvSpPr txBox="1"/>
          <p:nvPr/>
        </p:nvSpPr>
        <p:spPr>
          <a:xfrm>
            <a:off x="780191" y="5331830"/>
            <a:ext cx="2700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u="sng" dirty="0">
                <a:solidFill>
                  <a:srgbClr val="FF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Stickoxid</a:t>
            </a:r>
            <a:endParaRPr lang="de-DE" u="sng" dirty="0">
              <a:solidFill>
                <a:srgbClr val="FF0000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6" name="Pfeil">
            <a:extLst>
              <a:ext uri="{FF2B5EF4-FFF2-40B4-BE49-F238E27FC236}">
                <a16:creationId xmlns:a16="http://schemas.microsoft.com/office/drawing/2014/main" id="{B919B796-A4C4-0D42-A508-105E12F96FD2}"/>
              </a:ext>
            </a:extLst>
          </p:cNvPr>
          <p:cNvSpPr/>
          <p:nvPr/>
        </p:nvSpPr>
        <p:spPr>
          <a:xfrm rot="3291188">
            <a:off x="1322458" y="3634496"/>
            <a:ext cx="3771249" cy="438150"/>
          </a:xfrm>
          <a:prstGeom prst="rightArrow">
            <a:avLst>
              <a:gd name="adj1" fmla="val 18025"/>
              <a:gd name="adj2" fmla="val 14609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5" name="Pfeil">
            <a:extLst>
              <a:ext uri="{FF2B5EF4-FFF2-40B4-BE49-F238E27FC236}">
                <a16:creationId xmlns:a16="http://schemas.microsoft.com/office/drawing/2014/main" id="{608CA2E2-7B51-2F4E-892D-6134DFFAB85E}"/>
              </a:ext>
            </a:extLst>
          </p:cNvPr>
          <p:cNvSpPr/>
          <p:nvPr/>
        </p:nvSpPr>
        <p:spPr>
          <a:xfrm rot="3538209">
            <a:off x="6742440" y="3747415"/>
            <a:ext cx="3020844" cy="438150"/>
          </a:xfrm>
          <a:prstGeom prst="rightArrow">
            <a:avLst>
              <a:gd name="adj1" fmla="val 18025"/>
              <a:gd name="adj2" fmla="val 14609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6" name="Pfeil">
            <a:extLst>
              <a:ext uri="{FF2B5EF4-FFF2-40B4-BE49-F238E27FC236}">
                <a16:creationId xmlns:a16="http://schemas.microsoft.com/office/drawing/2014/main" id="{C6848077-68D7-B54A-9A1F-F763D9CF361A}"/>
              </a:ext>
            </a:extLst>
          </p:cNvPr>
          <p:cNvSpPr/>
          <p:nvPr/>
        </p:nvSpPr>
        <p:spPr>
          <a:xfrm rot="5400000">
            <a:off x="-26036" y="3518650"/>
            <a:ext cx="3020844" cy="438150"/>
          </a:xfrm>
          <a:prstGeom prst="rightArrow">
            <a:avLst>
              <a:gd name="adj1" fmla="val 18025"/>
              <a:gd name="adj2" fmla="val 14609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7" name="Pfeil">
            <a:extLst>
              <a:ext uri="{FF2B5EF4-FFF2-40B4-BE49-F238E27FC236}">
                <a16:creationId xmlns:a16="http://schemas.microsoft.com/office/drawing/2014/main" id="{970A2F30-BB52-7D4B-BD04-CACD38714BF3}"/>
              </a:ext>
            </a:extLst>
          </p:cNvPr>
          <p:cNvSpPr/>
          <p:nvPr/>
        </p:nvSpPr>
        <p:spPr>
          <a:xfrm rot="8201966">
            <a:off x="1766480" y="3889336"/>
            <a:ext cx="4082833" cy="438150"/>
          </a:xfrm>
          <a:prstGeom prst="rightArrow">
            <a:avLst>
              <a:gd name="adj1" fmla="val 18025"/>
              <a:gd name="adj2" fmla="val 14609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8" name="Pfeil">
            <a:extLst>
              <a:ext uri="{FF2B5EF4-FFF2-40B4-BE49-F238E27FC236}">
                <a16:creationId xmlns:a16="http://schemas.microsoft.com/office/drawing/2014/main" id="{7FF9B964-7D0A-904E-B3F9-42BE1869D315}"/>
              </a:ext>
            </a:extLst>
          </p:cNvPr>
          <p:cNvSpPr/>
          <p:nvPr/>
        </p:nvSpPr>
        <p:spPr>
          <a:xfrm rot="7627898">
            <a:off x="7023891" y="3576258"/>
            <a:ext cx="3793511" cy="438150"/>
          </a:xfrm>
          <a:prstGeom prst="rightArrow">
            <a:avLst>
              <a:gd name="adj1" fmla="val 18025"/>
              <a:gd name="adj2" fmla="val 14609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1" name="! Quelle 4">
            <a:extLst>
              <a:ext uri="{FF2B5EF4-FFF2-40B4-BE49-F238E27FC236}">
                <a16:creationId xmlns:a16="http://schemas.microsoft.com/office/drawing/2014/main" id="{08793814-F6EC-1E48-ACAC-DD1E6DEE889B}"/>
              </a:ext>
            </a:extLst>
          </p:cNvPr>
          <p:cNvSpPr txBox="1"/>
          <p:nvPr/>
        </p:nvSpPr>
        <p:spPr>
          <a:xfrm>
            <a:off x="158918" y="6205272"/>
            <a:ext cx="1106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solidFill>
                  <a:srgbClr val="00D9AD"/>
                </a:solidFill>
                <a:effectLst>
                  <a:outerShdw dist="38100" dir="13500000" algn="br" rotWithShape="0">
                    <a:prstClr val="black">
                      <a:alpha val="33104"/>
                    </a:prstClr>
                  </a:outerShdw>
                </a:effectLst>
                <a:latin typeface="Futura Medium" panose="020B0602020204020303" pitchFamily="34" charset="-79"/>
                <a:cs typeface="Futura Medium" panose="020B0602020204020303" pitchFamily="34" charset="-79"/>
              </a:rPr>
              <a:t>(Q4)</a:t>
            </a:r>
          </a:p>
        </p:txBody>
      </p:sp>
      <p:sp>
        <p:nvSpPr>
          <p:cNvPr id="292" name="! Quelle 5">
            <a:extLst>
              <a:ext uri="{FF2B5EF4-FFF2-40B4-BE49-F238E27FC236}">
                <a16:creationId xmlns:a16="http://schemas.microsoft.com/office/drawing/2014/main" id="{A9C76824-C80C-604B-9F74-BF37DC2EB5AD}"/>
              </a:ext>
            </a:extLst>
          </p:cNvPr>
          <p:cNvSpPr txBox="1"/>
          <p:nvPr/>
        </p:nvSpPr>
        <p:spPr>
          <a:xfrm>
            <a:off x="1265311" y="6205272"/>
            <a:ext cx="1106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solidFill>
                  <a:srgbClr val="00D9AD"/>
                </a:solidFill>
                <a:effectLst>
                  <a:outerShdw dist="38100" dir="13500000" algn="br" rotWithShape="0">
                    <a:prstClr val="black">
                      <a:alpha val="33104"/>
                    </a:prstClr>
                  </a:outerShdw>
                </a:effectLst>
                <a:latin typeface="Futura Medium" panose="020B0602020204020303" pitchFamily="34" charset="-79"/>
                <a:cs typeface="Futura Medium" panose="020B0602020204020303" pitchFamily="34" charset="-79"/>
              </a:rPr>
              <a:t>(Q5)</a:t>
            </a:r>
          </a:p>
        </p:txBody>
      </p:sp>
    </p:spTree>
    <p:extLst>
      <p:ext uri="{BB962C8B-B14F-4D97-AF65-F5344CB8AC3E}">
        <p14:creationId xmlns:p14="http://schemas.microsoft.com/office/powerpoint/2010/main" val="14540428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85" grpId="0" animBg="1"/>
      <p:bldP spid="286" grpId="0" animBg="1"/>
      <p:bldP spid="287" grpId="0" animBg="1"/>
      <p:bldP spid="288" grpId="0" animBg="1"/>
      <p:bldP spid="291" grpId="0"/>
      <p:bldP spid="2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C4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ransport">
            <a:extLst>
              <a:ext uri="{FF2B5EF4-FFF2-40B4-BE49-F238E27FC236}">
                <a16:creationId xmlns:a16="http://schemas.microsoft.com/office/drawing/2014/main" id="{8979F1D8-4439-894D-A7D0-7CF90A77F9AC}"/>
              </a:ext>
            </a:extLst>
          </p:cNvPr>
          <p:cNvSpPr txBox="1"/>
          <p:nvPr/>
        </p:nvSpPr>
        <p:spPr>
          <a:xfrm>
            <a:off x="8682912" y="2921168"/>
            <a:ext cx="24080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b="1" dirty="0">
                <a:solidFill>
                  <a:srgbClr val="00A2FF"/>
                </a:solidFill>
                <a:latin typeface="Rota ExtBlk" pitchFamily="2" charset="77"/>
              </a:rPr>
              <a:t>Energie</a:t>
            </a:r>
            <a:endParaRPr lang="de-DE" sz="2800" b="1" dirty="0">
              <a:solidFill>
                <a:srgbClr val="00A2FF"/>
              </a:solidFill>
              <a:latin typeface="Rota ExtBlk" pitchFamily="2" charset="77"/>
            </a:endParaRPr>
          </a:p>
        </p:txBody>
      </p:sp>
      <p:sp>
        <p:nvSpPr>
          <p:cNvPr id="41" name="Transport">
            <a:extLst>
              <a:ext uri="{FF2B5EF4-FFF2-40B4-BE49-F238E27FC236}">
                <a16:creationId xmlns:a16="http://schemas.microsoft.com/office/drawing/2014/main" id="{86101BE0-3FF0-9541-AC5D-15936A9C7ADC}"/>
              </a:ext>
            </a:extLst>
          </p:cNvPr>
          <p:cNvSpPr txBox="1"/>
          <p:nvPr/>
        </p:nvSpPr>
        <p:spPr>
          <a:xfrm>
            <a:off x="8668340" y="2969387"/>
            <a:ext cx="24673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rgbClr val="5FD835"/>
                </a:solidFill>
                <a:latin typeface="Rota ExtBlk" pitchFamily="2" charset="77"/>
              </a:rPr>
              <a:t>Industrie</a:t>
            </a:r>
            <a:endParaRPr lang="de-DE" sz="2800" b="1" dirty="0">
              <a:solidFill>
                <a:srgbClr val="5FD835"/>
              </a:solidFill>
              <a:latin typeface="Rota ExtBlk" pitchFamily="2" charset="77"/>
            </a:endParaRPr>
          </a:p>
        </p:txBody>
      </p:sp>
      <p:sp>
        <p:nvSpPr>
          <p:cNvPr id="40" name="Transport">
            <a:extLst>
              <a:ext uri="{FF2B5EF4-FFF2-40B4-BE49-F238E27FC236}">
                <a16:creationId xmlns:a16="http://schemas.microsoft.com/office/drawing/2014/main" id="{AD5E2576-59B7-CD4C-9DA0-6FDFC92C38DC}"/>
              </a:ext>
            </a:extLst>
          </p:cNvPr>
          <p:cNvSpPr txBox="1"/>
          <p:nvPr/>
        </p:nvSpPr>
        <p:spPr>
          <a:xfrm>
            <a:off x="8633819" y="2978315"/>
            <a:ext cx="35942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rgbClr val="929292"/>
                </a:solidFill>
                <a:latin typeface="Rota ExtBlk" pitchFamily="2" charset="77"/>
              </a:rPr>
              <a:t>Landnutzung</a:t>
            </a:r>
            <a:endParaRPr lang="de-DE" sz="2800" b="1" dirty="0">
              <a:solidFill>
                <a:srgbClr val="929292"/>
              </a:solidFill>
              <a:latin typeface="Rota ExtBlk" pitchFamily="2" charset="77"/>
            </a:endParaRPr>
          </a:p>
        </p:txBody>
      </p:sp>
      <p:sp>
        <p:nvSpPr>
          <p:cNvPr id="10" name="Abfall">
            <a:extLst>
              <a:ext uri="{FF2B5EF4-FFF2-40B4-BE49-F238E27FC236}">
                <a16:creationId xmlns:a16="http://schemas.microsoft.com/office/drawing/2014/main" id="{10EDEB6A-0062-4340-8D02-8A169F6D7675}"/>
              </a:ext>
            </a:extLst>
          </p:cNvPr>
          <p:cNvSpPr txBox="1"/>
          <p:nvPr/>
        </p:nvSpPr>
        <p:spPr>
          <a:xfrm>
            <a:off x="8877476" y="2885983"/>
            <a:ext cx="21804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b="1" dirty="0">
                <a:solidFill>
                  <a:srgbClr val="22A8F7"/>
                </a:solidFill>
                <a:latin typeface="Rota ExtBlk" pitchFamily="2" charset="77"/>
              </a:rPr>
              <a:t>Abfall</a:t>
            </a:r>
            <a:endParaRPr lang="de-DE" sz="2800" b="1" dirty="0">
              <a:solidFill>
                <a:srgbClr val="22A8F7"/>
              </a:solidFill>
              <a:latin typeface="Rota ExtBlk" pitchFamily="2" charset="77"/>
            </a:endParaRPr>
          </a:p>
        </p:txBody>
      </p:sp>
      <p:sp>
        <p:nvSpPr>
          <p:cNvPr id="33" name="Gebäude">
            <a:extLst>
              <a:ext uri="{FF2B5EF4-FFF2-40B4-BE49-F238E27FC236}">
                <a16:creationId xmlns:a16="http://schemas.microsoft.com/office/drawing/2014/main" id="{8E70AC77-F24E-D445-96F5-A445ACA13F02}"/>
              </a:ext>
            </a:extLst>
          </p:cNvPr>
          <p:cNvSpPr txBox="1"/>
          <p:nvPr/>
        </p:nvSpPr>
        <p:spPr>
          <a:xfrm>
            <a:off x="8877476" y="2840289"/>
            <a:ext cx="32672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b="1" dirty="0">
                <a:solidFill>
                  <a:srgbClr val="D41876"/>
                </a:solidFill>
                <a:latin typeface="Rota ExtBlk" pitchFamily="2" charset="77"/>
              </a:rPr>
              <a:t>Gebäude</a:t>
            </a:r>
            <a:endParaRPr lang="de-DE" sz="2800" b="1" dirty="0">
              <a:solidFill>
                <a:srgbClr val="D41876"/>
              </a:solidFill>
              <a:latin typeface="Rota ExtBlk" pitchFamily="2" charset="77"/>
            </a:endParaRPr>
          </a:p>
        </p:txBody>
      </p:sp>
      <p:sp>
        <p:nvSpPr>
          <p:cNvPr id="34" name="Transport">
            <a:extLst>
              <a:ext uri="{FF2B5EF4-FFF2-40B4-BE49-F238E27FC236}">
                <a16:creationId xmlns:a16="http://schemas.microsoft.com/office/drawing/2014/main" id="{4D18FF8C-38D4-974C-831B-C87424FE5EF2}"/>
              </a:ext>
            </a:extLst>
          </p:cNvPr>
          <p:cNvSpPr txBox="1"/>
          <p:nvPr/>
        </p:nvSpPr>
        <p:spPr>
          <a:xfrm>
            <a:off x="8717176" y="2840289"/>
            <a:ext cx="34275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b="1" dirty="0">
                <a:solidFill>
                  <a:srgbClr val="E12104"/>
                </a:solidFill>
                <a:latin typeface="Rota ExtBlk" pitchFamily="2" charset="77"/>
              </a:rPr>
              <a:t>Transport</a:t>
            </a:r>
            <a:endParaRPr lang="de-DE" sz="2800" b="1" dirty="0">
              <a:solidFill>
                <a:srgbClr val="E12104"/>
              </a:solidFill>
              <a:latin typeface="Rota ExtBlk" pitchFamily="2" charset="77"/>
            </a:endParaRPr>
          </a:p>
        </p:txBody>
      </p:sp>
      <p:grpSp>
        <p:nvGrpSpPr>
          <p:cNvPr id="12" name="Lanswirtschaft">
            <a:extLst>
              <a:ext uri="{FF2B5EF4-FFF2-40B4-BE49-F238E27FC236}">
                <a16:creationId xmlns:a16="http://schemas.microsoft.com/office/drawing/2014/main" id="{B911B06C-3C7B-EA4E-A0DB-AAEC674FC1CD}"/>
              </a:ext>
            </a:extLst>
          </p:cNvPr>
          <p:cNvGrpSpPr/>
          <p:nvPr/>
        </p:nvGrpSpPr>
        <p:grpSpPr>
          <a:xfrm>
            <a:off x="8700044" y="3039871"/>
            <a:ext cx="3622103" cy="707886"/>
            <a:chOff x="8764459" y="4390270"/>
            <a:chExt cx="3622103" cy="707886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2D61BA02-A2A2-4A4D-9CF0-E284C0012EBF}"/>
                </a:ext>
              </a:extLst>
            </p:cNvPr>
            <p:cNvSpPr/>
            <p:nvPr/>
          </p:nvSpPr>
          <p:spPr>
            <a:xfrm>
              <a:off x="8764459" y="4441371"/>
              <a:ext cx="3427541" cy="58782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6CDCFE19-A60B-4340-B5E9-626E9C40FACE}"/>
                </a:ext>
              </a:extLst>
            </p:cNvPr>
            <p:cNvSpPr txBox="1"/>
            <p:nvPr/>
          </p:nvSpPr>
          <p:spPr>
            <a:xfrm>
              <a:off x="8764459" y="4390270"/>
              <a:ext cx="362210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rgbClr val="EBB102"/>
                  </a:solidFill>
                  <a:latin typeface="Rota ExtBlk" pitchFamily="2" charset="77"/>
                </a:rPr>
                <a:t>Landwirtschaft</a:t>
              </a:r>
              <a:endParaRPr lang="de-DE" sz="1600" b="1" dirty="0">
                <a:solidFill>
                  <a:srgbClr val="EBB102"/>
                </a:solidFill>
                <a:latin typeface="Rota ExtBlk" pitchFamily="2" charset="77"/>
              </a:endParaRPr>
            </a:p>
          </p:txBody>
        </p:sp>
      </p:grpSp>
      <p:sp>
        <p:nvSpPr>
          <p:cNvPr id="9" name="Abdeckung Text">
            <a:extLst>
              <a:ext uri="{FF2B5EF4-FFF2-40B4-BE49-F238E27FC236}">
                <a16:creationId xmlns:a16="http://schemas.microsoft.com/office/drawing/2014/main" id="{AD6AC76E-6E1B-7149-9518-8ED3CA14F4FB}"/>
              </a:ext>
            </a:extLst>
          </p:cNvPr>
          <p:cNvSpPr/>
          <p:nvPr/>
        </p:nvSpPr>
        <p:spPr>
          <a:xfrm>
            <a:off x="0" y="0"/>
            <a:ext cx="3876830" cy="6858000"/>
          </a:xfrm>
          <a:prstGeom prst="rect">
            <a:avLst/>
          </a:prstGeom>
          <a:solidFill>
            <a:srgbClr val="EBC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Hintergrund Oval ">
            <a:extLst>
              <a:ext uri="{FF2B5EF4-FFF2-40B4-BE49-F238E27FC236}">
                <a16:creationId xmlns:a16="http://schemas.microsoft.com/office/drawing/2014/main" id="{D3635353-EA9E-7F4F-A9A2-EAD35EA89FAF}"/>
              </a:ext>
            </a:extLst>
          </p:cNvPr>
          <p:cNvSpPr/>
          <p:nvPr/>
        </p:nvSpPr>
        <p:spPr>
          <a:xfrm>
            <a:off x="1540326" y="-1224643"/>
            <a:ext cx="7086600" cy="930728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38251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8" name="Statistik">
            <a:extLst>
              <a:ext uri="{FF2B5EF4-FFF2-40B4-BE49-F238E27FC236}">
                <a16:creationId xmlns:a16="http://schemas.microsoft.com/office/drawing/2014/main" id="{63BBCE72-CAEF-3541-AF74-09CD3EB469C6}"/>
              </a:ext>
            </a:extLst>
          </p:cNvPr>
          <p:cNvGrpSpPr/>
          <p:nvPr/>
        </p:nvGrpSpPr>
        <p:grpSpPr>
          <a:xfrm>
            <a:off x="2898199" y="1315853"/>
            <a:ext cx="4370855" cy="4226293"/>
            <a:chOff x="3910570" y="1665515"/>
            <a:chExt cx="4370855" cy="4226293"/>
          </a:xfrm>
        </p:grpSpPr>
        <p:pic>
          <p:nvPicPr>
            <p:cNvPr id="4" name="Grafik ">
              <a:extLst>
                <a:ext uri="{FF2B5EF4-FFF2-40B4-BE49-F238E27FC236}">
                  <a16:creationId xmlns:a16="http://schemas.microsoft.com/office/drawing/2014/main" id="{CE370E29-02D9-9346-A3CA-EA416A6C82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6518"/>
            <a:stretch/>
          </p:blipFill>
          <p:spPr>
            <a:xfrm>
              <a:off x="3910570" y="1779813"/>
              <a:ext cx="4370855" cy="4111995"/>
            </a:xfrm>
            <a:prstGeom prst="rect">
              <a:avLst/>
            </a:prstGeom>
          </p:spPr>
        </p:pic>
        <p:sp>
          <p:nvSpPr>
            <p:cNvPr id="7" name="Überdeckung">
              <a:extLst>
                <a:ext uri="{FF2B5EF4-FFF2-40B4-BE49-F238E27FC236}">
                  <a16:creationId xmlns:a16="http://schemas.microsoft.com/office/drawing/2014/main" id="{390CEEB6-FA57-BB4E-A72C-94AB316A00DD}"/>
                </a:ext>
              </a:extLst>
            </p:cNvPr>
            <p:cNvSpPr/>
            <p:nvPr/>
          </p:nvSpPr>
          <p:spPr>
            <a:xfrm rot="19751668">
              <a:off x="3918915" y="1665515"/>
              <a:ext cx="1477859" cy="571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3" name="Abfall Grafik">
            <a:extLst>
              <a:ext uri="{FF2B5EF4-FFF2-40B4-BE49-F238E27FC236}">
                <a16:creationId xmlns:a16="http://schemas.microsoft.com/office/drawing/2014/main" id="{CDCA9119-89AD-664D-A581-B2A1E77B5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526" y="2315971"/>
            <a:ext cx="1117600" cy="1447800"/>
          </a:xfrm>
          <a:prstGeom prst="rect">
            <a:avLst/>
          </a:prstGeom>
        </p:spPr>
      </p:pic>
      <p:pic>
        <p:nvPicPr>
          <p:cNvPr id="24" name="Gebäude Grafik">
            <a:extLst>
              <a:ext uri="{FF2B5EF4-FFF2-40B4-BE49-F238E27FC236}">
                <a16:creationId xmlns:a16="http://schemas.microsoft.com/office/drawing/2014/main" id="{5D86E665-C9D1-9C4A-BD86-C4445169AB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388" y="2366771"/>
            <a:ext cx="1168400" cy="1397000"/>
          </a:xfrm>
          <a:prstGeom prst="rect">
            <a:avLst/>
          </a:prstGeom>
        </p:spPr>
      </p:pic>
      <p:pic>
        <p:nvPicPr>
          <p:cNvPr id="25" name="Transport Grafik">
            <a:extLst>
              <a:ext uri="{FF2B5EF4-FFF2-40B4-BE49-F238E27FC236}">
                <a16:creationId xmlns:a16="http://schemas.microsoft.com/office/drawing/2014/main" id="{A815C890-C3B6-7F43-A736-D8B2A83EC7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490" y="2686832"/>
            <a:ext cx="2347858" cy="808279"/>
          </a:xfrm>
          <a:prstGeom prst="rect">
            <a:avLst/>
          </a:prstGeom>
        </p:spPr>
      </p:pic>
      <p:pic>
        <p:nvPicPr>
          <p:cNvPr id="26" name="Landwirtschaft Grafik">
            <a:extLst>
              <a:ext uri="{FF2B5EF4-FFF2-40B4-BE49-F238E27FC236}">
                <a16:creationId xmlns:a16="http://schemas.microsoft.com/office/drawing/2014/main" id="{A7AD384B-2000-2D4B-9BE3-EFAF4B6DDF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430" y="2254610"/>
            <a:ext cx="914400" cy="1524000"/>
          </a:xfrm>
          <a:prstGeom prst="rect">
            <a:avLst/>
          </a:prstGeom>
        </p:spPr>
      </p:pic>
      <p:pic>
        <p:nvPicPr>
          <p:cNvPr id="27" name="Landnutzung Grafik">
            <a:extLst>
              <a:ext uri="{FF2B5EF4-FFF2-40B4-BE49-F238E27FC236}">
                <a16:creationId xmlns:a16="http://schemas.microsoft.com/office/drawing/2014/main" id="{9F122E33-F878-3F40-9446-89B8F312F2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062" y="2481071"/>
            <a:ext cx="1397000" cy="1168400"/>
          </a:xfrm>
          <a:prstGeom prst="rect">
            <a:avLst/>
          </a:prstGeom>
        </p:spPr>
      </p:pic>
      <p:pic>
        <p:nvPicPr>
          <p:cNvPr id="28" name="Industrie Grafik">
            <a:extLst>
              <a:ext uri="{FF2B5EF4-FFF2-40B4-BE49-F238E27FC236}">
                <a16:creationId xmlns:a16="http://schemas.microsoft.com/office/drawing/2014/main" id="{387A2205-0E04-6D40-9A2E-E4982165ED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026" y="2504511"/>
            <a:ext cx="1498600" cy="990600"/>
          </a:xfrm>
          <a:prstGeom prst="rect">
            <a:avLst/>
          </a:prstGeom>
        </p:spPr>
      </p:pic>
      <p:pic>
        <p:nvPicPr>
          <p:cNvPr id="29" name="Strom Grafik">
            <a:extLst>
              <a:ext uri="{FF2B5EF4-FFF2-40B4-BE49-F238E27FC236}">
                <a16:creationId xmlns:a16="http://schemas.microsoft.com/office/drawing/2014/main" id="{6D1AC0D2-3B84-CA47-B742-C5B2763B40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5380" y="2265171"/>
            <a:ext cx="812800" cy="1549400"/>
          </a:xfrm>
          <a:prstGeom prst="rect">
            <a:avLst/>
          </a:prstGeom>
        </p:spPr>
      </p:pic>
      <p:sp>
        <p:nvSpPr>
          <p:cNvPr id="30" name="Q4">
            <a:extLst>
              <a:ext uri="{FF2B5EF4-FFF2-40B4-BE49-F238E27FC236}">
                <a16:creationId xmlns:a16="http://schemas.microsoft.com/office/drawing/2014/main" id="{9F765BA6-D22F-B74F-AB66-80355F81A271}"/>
              </a:ext>
            </a:extLst>
          </p:cNvPr>
          <p:cNvSpPr txBox="1"/>
          <p:nvPr/>
        </p:nvSpPr>
        <p:spPr>
          <a:xfrm>
            <a:off x="11155344" y="1351"/>
            <a:ext cx="989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(Q4)</a:t>
            </a:r>
          </a:p>
        </p:txBody>
      </p:sp>
    </p:spTree>
    <p:extLst>
      <p:ext uri="{BB962C8B-B14F-4D97-AF65-F5344CB8AC3E}">
        <p14:creationId xmlns:p14="http://schemas.microsoft.com/office/powerpoint/2010/main" val="665308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2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2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2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2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xit" presetSubtype="2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xit" presetSubtype="4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1" grpId="0"/>
      <p:bldP spid="41" grpId="1"/>
      <p:bldP spid="40" grpId="0"/>
      <p:bldP spid="40" grpId="1"/>
      <p:bldP spid="10" grpId="0"/>
      <p:bldP spid="10" grpId="1"/>
      <p:bldP spid="33" grpId="0"/>
      <p:bldP spid="33" grpId="1"/>
      <p:bldP spid="34" grpId="0"/>
      <p:bldP spid="34" grpId="1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47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 Blase groß 1">
            <a:extLst>
              <a:ext uri="{FF2B5EF4-FFF2-40B4-BE49-F238E27FC236}">
                <a16:creationId xmlns:a16="http://schemas.microsoft.com/office/drawing/2014/main" id="{A0871123-4793-894A-A024-91D95C945AFF}"/>
              </a:ext>
            </a:extLst>
          </p:cNvPr>
          <p:cNvSpPr/>
          <p:nvPr/>
        </p:nvSpPr>
        <p:spPr>
          <a:xfrm>
            <a:off x="10579768" y="5245768"/>
            <a:ext cx="3224463" cy="3224463"/>
          </a:xfrm>
          <a:prstGeom prst="ellipse">
            <a:avLst/>
          </a:prstGeom>
          <a:solidFill>
            <a:schemeClr val="bg1">
              <a:alpha val="6842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! Blase klein">
            <a:extLst>
              <a:ext uri="{FF2B5EF4-FFF2-40B4-BE49-F238E27FC236}">
                <a16:creationId xmlns:a16="http://schemas.microsoft.com/office/drawing/2014/main" id="{0D25B622-6DCF-D04B-8DB6-CB01DE81E845}"/>
              </a:ext>
            </a:extLst>
          </p:cNvPr>
          <p:cNvSpPr/>
          <p:nvPr/>
        </p:nvSpPr>
        <p:spPr>
          <a:xfrm>
            <a:off x="11202069" y="4400549"/>
            <a:ext cx="862931" cy="862931"/>
          </a:xfrm>
          <a:prstGeom prst="ellipse">
            <a:avLst/>
          </a:prstGeom>
          <a:solidFill>
            <a:schemeClr val="bg1">
              <a:alpha val="6842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! Blase klein">
            <a:extLst>
              <a:ext uri="{FF2B5EF4-FFF2-40B4-BE49-F238E27FC236}">
                <a16:creationId xmlns:a16="http://schemas.microsoft.com/office/drawing/2014/main" id="{D77AFE75-3877-AF4F-8A4D-6D72FFD00297}"/>
              </a:ext>
            </a:extLst>
          </p:cNvPr>
          <p:cNvSpPr/>
          <p:nvPr/>
        </p:nvSpPr>
        <p:spPr>
          <a:xfrm>
            <a:off x="9824787" y="4241798"/>
            <a:ext cx="1180431" cy="1180431"/>
          </a:xfrm>
          <a:prstGeom prst="ellipse">
            <a:avLst/>
          </a:prstGeom>
          <a:solidFill>
            <a:schemeClr val="bg1">
              <a:alpha val="6842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! Blase klein">
            <a:extLst>
              <a:ext uri="{FF2B5EF4-FFF2-40B4-BE49-F238E27FC236}">
                <a16:creationId xmlns:a16="http://schemas.microsoft.com/office/drawing/2014/main" id="{4B75A8DE-C3AA-384C-80D5-F52CEBE499D2}"/>
              </a:ext>
            </a:extLst>
          </p:cNvPr>
          <p:cNvSpPr/>
          <p:nvPr/>
        </p:nvSpPr>
        <p:spPr>
          <a:xfrm>
            <a:off x="11043318" y="3651582"/>
            <a:ext cx="590216" cy="590216"/>
          </a:xfrm>
          <a:prstGeom prst="ellipse">
            <a:avLst/>
          </a:prstGeom>
          <a:solidFill>
            <a:schemeClr val="bg1">
              <a:alpha val="6842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! Blase groß 2">
            <a:extLst>
              <a:ext uri="{FF2B5EF4-FFF2-40B4-BE49-F238E27FC236}">
                <a16:creationId xmlns:a16="http://schemas.microsoft.com/office/drawing/2014/main" id="{84B563A0-241C-4047-AD91-24637D4ECA5E}"/>
              </a:ext>
            </a:extLst>
          </p:cNvPr>
          <p:cNvSpPr/>
          <p:nvPr/>
        </p:nvSpPr>
        <p:spPr>
          <a:xfrm>
            <a:off x="7523246" y="6070600"/>
            <a:ext cx="2679031" cy="2679031"/>
          </a:xfrm>
          <a:prstGeom prst="ellipse">
            <a:avLst/>
          </a:prstGeom>
          <a:solidFill>
            <a:schemeClr val="bg1">
              <a:alpha val="6842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! Blase klein">
            <a:extLst>
              <a:ext uri="{FF2B5EF4-FFF2-40B4-BE49-F238E27FC236}">
                <a16:creationId xmlns:a16="http://schemas.microsoft.com/office/drawing/2014/main" id="{9748E68F-DE12-FA47-9B4C-CC1058BA011F}"/>
              </a:ext>
            </a:extLst>
          </p:cNvPr>
          <p:cNvSpPr/>
          <p:nvPr/>
        </p:nvSpPr>
        <p:spPr>
          <a:xfrm>
            <a:off x="9479380" y="5422229"/>
            <a:ext cx="862931" cy="862931"/>
          </a:xfrm>
          <a:prstGeom prst="ellipse">
            <a:avLst/>
          </a:prstGeom>
          <a:solidFill>
            <a:schemeClr val="bg1">
              <a:alpha val="6842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! Treibhausgase">
            <a:extLst>
              <a:ext uri="{FF2B5EF4-FFF2-40B4-BE49-F238E27FC236}">
                <a16:creationId xmlns:a16="http://schemas.microsoft.com/office/drawing/2014/main" id="{73D33A27-C7DE-8140-98EC-09EE894E40F3}"/>
              </a:ext>
            </a:extLst>
          </p:cNvPr>
          <p:cNvSpPr txBox="1"/>
          <p:nvPr/>
        </p:nvSpPr>
        <p:spPr>
          <a:xfrm>
            <a:off x="3263846" y="268941"/>
            <a:ext cx="56643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600" u="sng" dirty="0">
                <a:solidFill>
                  <a:srgbClr val="FFD16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Treibhaus</a:t>
            </a:r>
            <a:r>
              <a:rPr lang="de-DE" sz="6600" dirty="0">
                <a:solidFill>
                  <a:srgbClr val="FFD16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g</a:t>
            </a:r>
            <a:r>
              <a:rPr lang="de-DE" sz="6600" u="sng" dirty="0">
                <a:solidFill>
                  <a:srgbClr val="FFD16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ase</a:t>
            </a:r>
            <a:endParaRPr lang="de-DE" u="sng" dirty="0">
              <a:solidFill>
                <a:srgbClr val="FFD166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3" name="! Stichpunkte">
            <a:extLst>
              <a:ext uri="{FF2B5EF4-FFF2-40B4-BE49-F238E27FC236}">
                <a16:creationId xmlns:a16="http://schemas.microsoft.com/office/drawing/2014/main" id="{1DD5BC06-E2F1-1243-BDA6-734BCF503E67}"/>
              </a:ext>
            </a:extLst>
          </p:cNvPr>
          <p:cNvSpPr txBox="1"/>
          <p:nvPr/>
        </p:nvSpPr>
        <p:spPr>
          <a:xfrm>
            <a:off x="735105" y="1646706"/>
            <a:ext cx="92515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itchFamily="2" charset="2"/>
              <a:buChar char="-"/>
            </a:pPr>
            <a:r>
              <a:rPr lang="de-DE" sz="4800" dirty="0">
                <a:solidFill>
                  <a:srgbClr val="06D6A0"/>
                </a:solidFill>
                <a:effectLst>
                  <a:outerShdw dist="38100" dir="18900000" algn="bl" rotWithShape="0">
                    <a:prstClr val="black"/>
                  </a:outerShdw>
                </a:effectLst>
                <a:latin typeface="Futura Medium" panose="020B0602020204020303" pitchFamily="34" charset="-79"/>
                <a:cs typeface="Futura Medium" panose="020B0602020204020303" pitchFamily="34" charset="-79"/>
              </a:rPr>
              <a:t>W</a:t>
            </a:r>
            <a:r>
              <a:rPr lang="de-DE" sz="4000" dirty="0">
                <a:solidFill>
                  <a:srgbClr val="06D6A0"/>
                </a:solidFill>
                <a:effectLst>
                  <a:outerShdw dist="38100" dir="18900000" algn="bl" rotWithShape="0">
                    <a:prstClr val="black"/>
                  </a:outerShdw>
                </a:effectLst>
                <a:latin typeface="Futura Medium" panose="020B0602020204020303" pitchFamily="34" charset="-79"/>
                <a:cs typeface="Futura Medium" panose="020B0602020204020303" pitchFamily="34" charset="-79"/>
              </a:rPr>
              <a:t>irken wie </a:t>
            </a:r>
            <a:r>
              <a:rPr lang="de-DE" sz="4000" u="sng" dirty="0">
                <a:solidFill>
                  <a:srgbClr val="06D6A0"/>
                </a:solidFill>
                <a:effectLst>
                  <a:outerShdw dist="38100" dir="18900000" algn="bl" rotWithShape="0">
                    <a:prstClr val="black"/>
                  </a:outerShdw>
                </a:effectLst>
                <a:uFill>
                  <a:solidFill>
                    <a:schemeClr val="bg1"/>
                  </a:solidFill>
                </a:uFill>
                <a:latin typeface="Futura Medium" panose="020B0602020204020303" pitchFamily="34" charset="-79"/>
                <a:cs typeface="Futura Medium" panose="020B0602020204020303" pitchFamily="34" charset="-79"/>
              </a:rPr>
              <a:t>Widerhaken</a:t>
            </a:r>
          </a:p>
          <a:p>
            <a:pPr marL="1485900" lvl="2" indent="-571500">
              <a:buFont typeface="Wingdings" pitchFamily="2" charset="2"/>
              <a:buChar char="Ø"/>
            </a:pPr>
            <a:r>
              <a:rPr lang="de-DE" sz="4000" dirty="0">
                <a:solidFill>
                  <a:srgbClr val="06D6A0"/>
                </a:solidFill>
                <a:effectLst>
                  <a:outerShdw dist="38100" dir="18900000" algn="bl" rotWithShape="0">
                    <a:prstClr val="black"/>
                  </a:outerShdw>
                </a:effectLst>
                <a:latin typeface="Futura Medium" panose="020B0602020204020303" pitchFamily="34" charset="-79"/>
                <a:cs typeface="Futura Medium" panose="020B0602020204020303" pitchFamily="34" charset="-79"/>
              </a:rPr>
              <a:t>Lassen Sonnenstrahlung hinein, aber nicht raus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4800" dirty="0">
                <a:solidFill>
                  <a:srgbClr val="06D6A0"/>
                </a:solidFill>
                <a:effectLst>
                  <a:outerShdw dist="38100" dir="18900000" algn="bl" rotWithShape="0">
                    <a:prstClr val="black"/>
                  </a:outerShdw>
                </a:effectLst>
                <a:latin typeface="Futura Medium" panose="020B0602020204020303" pitchFamily="34" charset="-79"/>
                <a:cs typeface="Futura Medium" panose="020B0602020204020303" pitchFamily="34" charset="-79"/>
              </a:rPr>
              <a:t>G</a:t>
            </a:r>
            <a:r>
              <a:rPr lang="de-DE" sz="4000" dirty="0">
                <a:solidFill>
                  <a:srgbClr val="06D6A0"/>
                </a:solidFill>
                <a:effectLst>
                  <a:outerShdw dist="38100" dir="18900000" algn="bl" rotWithShape="0">
                    <a:prstClr val="black"/>
                  </a:outerShdw>
                </a:effectLst>
                <a:latin typeface="Futura Medium" panose="020B0602020204020303" pitchFamily="34" charset="-79"/>
                <a:cs typeface="Futura Medium" panose="020B0602020204020303" pitchFamily="34" charset="-79"/>
              </a:rPr>
              <a:t>esamte Erde erwärmt sich mit der Zeit</a:t>
            </a:r>
          </a:p>
        </p:txBody>
      </p:sp>
      <p:sp>
        <p:nvSpPr>
          <p:cNvPr id="21" name="! Ecke oben links">
            <a:extLst>
              <a:ext uri="{FF2B5EF4-FFF2-40B4-BE49-F238E27FC236}">
                <a16:creationId xmlns:a16="http://schemas.microsoft.com/office/drawing/2014/main" id="{F1F25755-7423-6842-A684-372786254C75}"/>
              </a:ext>
            </a:extLst>
          </p:cNvPr>
          <p:cNvSpPr/>
          <p:nvPr/>
        </p:nvSpPr>
        <p:spPr>
          <a:xfrm rot="5400000">
            <a:off x="-942377" y="-1861548"/>
            <a:ext cx="959638" cy="925116"/>
          </a:xfrm>
          <a:prstGeom prst="corner">
            <a:avLst>
              <a:gd name="adj1" fmla="val 19448"/>
              <a:gd name="adj2" fmla="val 17651"/>
            </a:avLst>
          </a:prstGeom>
          <a:solidFill>
            <a:srgbClr val="4623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! Ecke unten rechts">
            <a:extLst>
              <a:ext uri="{FF2B5EF4-FFF2-40B4-BE49-F238E27FC236}">
                <a16:creationId xmlns:a16="http://schemas.microsoft.com/office/drawing/2014/main" id="{411B9347-082D-224A-8871-1331BA0ECA48}"/>
              </a:ext>
            </a:extLst>
          </p:cNvPr>
          <p:cNvSpPr/>
          <p:nvPr/>
        </p:nvSpPr>
        <p:spPr>
          <a:xfrm rot="16200000">
            <a:off x="12309418" y="7557188"/>
            <a:ext cx="959638" cy="925116"/>
          </a:xfrm>
          <a:prstGeom prst="corner">
            <a:avLst>
              <a:gd name="adj1" fmla="val 19448"/>
              <a:gd name="adj2" fmla="val 17651"/>
            </a:avLst>
          </a:prstGeom>
          <a:solidFill>
            <a:srgbClr val="4623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3" name="! Statistik">
            <a:extLst>
              <a:ext uri="{FF2B5EF4-FFF2-40B4-BE49-F238E27FC236}">
                <a16:creationId xmlns:a16="http://schemas.microsoft.com/office/drawing/2014/main" id="{FA407496-C8C7-C349-B324-73AC5A6F5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319" y="-5294168"/>
            <a:ext cx="8491537" cy="337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4335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11" grpId="0"/>
      <p:bldP spid="13" grpId="0" build="p" bldLvl="3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2342</Words>
  <Application>Microsoft Macintosh PowerPoint</Application>
  <PresentationFormat>Breitbild</PresentationFormat>
  <Paragraphs>477</Paragraphs>
  <Slides>42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42</vt:i4>
      </vt:variant>
    </vt:vector>
  </HeadingPairs>
  <TitlesOfParts>
    <vt:vector size="59" baseType="lpstr">
      <vt:lpstr>Arial</vt:lpstr>
      <vt:lpstr>Avenir Next</vt:lpstr>
      <vt:lpstr>Calibri</vt:lpstr>
      <vt:lpstr>Calibri Light</vt:lpstr>
      <vt:lpstr>Chalkduster</vt:lpstr>
      <vt:lpstr>Futura</vt:lpstr>
      <vt:lpstr>Futura Medium</vt:lpstr>
      <vt:lpstr>Futura Medium</vt:lpstr>
      <vt:lpstr>Impact</vt:lpstr>
      <vt:lpstr>Rota</vt:lpstr>
      <vt:lpstr>Rota Bd</vt:lpstr>
      <vt:lpstr>Rota Black</vt:lpstr>
      <vt:lpstr>Rota ExtBlk</vt:lpstr>
      <vt:lpstr>Symbol</vt:lpstr>
      <vt:lpstr>Times New Roman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Elie König</dc:creator>
  <cp:lastModifiedBy>Elie König</cp:lastModifiedBy>
  <cp:revision>25</cp:revision>
  <dcterms:created xsi:type="dcterms:W3CDTF">2021-09-08T13:29:32Z</dcterms:created>
  <dcterms:modified xsi:type="dcterms:W3CDTF">2021-09-28T13:05:55Z</dcterms:modified>
</cp:coreProperties>
</file>